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23"/>
  </p:notesMasterIdLst>
  <p:handoutMasterIdLst>
    <p:handoutMasterId r:id="rId24"/>
  </p:handoutMasterIdLst>
  <p:sldIdLst>
    <p:sldId id="256" r:id="rId3"/>
    <p:sldId id="288" r:id="rId4"/>
    <p:sldId id="289" r:id="rId5"/>
    <p:sldId id="290" r:id="rId6"/>
    <p:sldId id="292" r:id="rId7"/>
    <p:sldId id="293" r:id="rId8"/>
    <p:sldId id="294" r:id="rId9"/>
    <p:sldId id="291" r:id="rId10"/>
    <p:sldId id="295" r:id="rId11"/>
    <p:sldId id="296" r:id="rId12"/>
    <p:sldId id="297" r:id="rId13"/>
    <p:sldId id="271" r:id="rId14"/>
    <p:sldId id="268" r:id="rId15"/>
    <p:sldId id="260" r:id="rId16"/>
    <p:sldId id="298" r:id="rId17"/>
    <p:sldId id="261" r:id="rId18"/>
    <p:sldId id="270" r:id="rId19"/>
    <p:sldId id="299" r:id="rId20"/>
    <p:sldId id="300" r:id="rId21"/>
    <p:sldId id="301" r:id="rId22"/>
  </p:sldIdLst>
  <p:sldSz cx="9144000" cy="5143500" type="screen16x9"/>
  <p:notesSz cx="6858000" cy="9144000"/>
  <p:embeddedFontLst>
    <p:embeddedFont>
      <p:font typeface="微軟正黑體" panose="020B0604030504040204" pitchFamily="34" charset="-120"/>
      <p:regular r:id="rId25"/>
      <p:bold r:id="rId26"/>
    </p:embeddedFont>
    <p:embeddedFont>
      <p:font typeface="Archivo" panose="02020500000000000000" charset="0"/>
      <p:regular r:id="rId27"/>
      <p:bold r:id="rId28"/>
      <p:italic r:id="rId29"/>
      <p:boldItalic r:id="rId30"/>
    </p:embeddedFont>
    <p:embeddedFont>
      <p:font typeface="Inter" panose="02020500000000000000" charset="0"/>
      <p:regular r:id="rId31"/>
      <p:bold r:id="rId32"/>
      <p:italic r:id="rId33"/>
      <p:boldItalic r:id="rId34"/>
    </p:embeddedFont>
    <p:embeddedFont>
      <p:font typeface="Raleway" pitchFamily="2" charset="0"/>
      <p:regular r:id="rId35"/>
      <p:bold r:id="rId36"/>
      <p:italic r:id="rId37"/>
      <p:boldItalic r:id="rId38"/>
    </p:embeddedFont>
    <p:embeddedFont>
      <p:font typeface="Red Hat Mono" panose="02020500000000000000" charset="0"/>
      <p:regular r:id="rId39"/>
      <p:bold r:id="rId40"/>
      <p:italic r:id="rId41"/>
      <p:boldItalic r:id="rId42"/>
    </p:embeddedFont>
    <p:embeddedFont>
      <p:font typeface="VT323" panose="02020500000000000000" charset="0"/>
      <p:regular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1E2E2F-AD54-43EC-A1D6-FB6569D97758}">
  <a:tblStyle styleId="{DF1E2E2F-AD54-43EC-A1D6-FB6569D9775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9" d="100"/>
          <a:sy n="109" d="100"/>
        </p:scale>
        <p:origin x="73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9.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7.fntdata"/><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17.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B27E70-7DF3-9659-E443-252AC2C7D2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Date Placeholder 2">
            <a:extLst>
              <a:ext uri="{FF2B5EF4-FFF2-40B4-BE49-F238E27FC236}">
                <a16:creationId xmlns:a16="http://schemas.microsoft.com/office/drawing/2014/main" id="{D05F3300-D63F-1AEB-C28D-1F815466C3C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4A240F-3AE4-4495-ACB5-993B9F951849}" type="datetimeFigureOut">
              <a:rPr lang="zh-TW" altLang="en-US" smtClean="0"/>
              <a:t>2025/12/23</a:t>
            </a:fld>
            <a:endParaRPr lang="zh-TW" altLang="en-US"/>
          </a:p>
        </p:txBody>
      </p:sp>
      <p:sp>
        <p:nvSpPr>
          <p:cNvPr id="4" name="Footer Placeholder 3">
            <a:extLst>
              <a:ext uri="{FF2B5EF4-FFF2-40B4-BE49-F238E27FC236}">
                <a16:creationId xmlns:a16="http://schemas.microsoft.com/office/drawing/2014/main" id="{BDD15AED-8CAA-6770-5F34-8E313C87AAF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Slide Number Placeholder 4">
            <a:extLst>
              <a:ext uri="{FF2B5EF4-FFF2-40B4-BE49-F238E27FC236}">
                <a16:creationId xmlns:a16="http://schemas.microsoft.com/office/drawing/2014/main" id="{2BF5DEAE-2AA4-601E-AE62-88BD883A99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846BC8-934E-454F-B308-768E1635D64B}" type="slidenum">
              <a:rPr lang="zh-TW" altLang="en-US" smtClean="0"/>
              <a:t>‹#›</a:t>
            </a:fld>
            <a:endParaRPr lang="zh-TW" altLang="en-US"/>
          </a:p>
        </p:txBody>
      </p:sp>
    </p:spTree>
    <p:extLst>
      <p:ext uri="{BB962C8B-B14F-4D97-AF65-F5344CB8AC3E}">
        <p14:creationId xmlns:p14="http://schemas.microsoft.com/office/powerpoint/2010/main" val="20673544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3af8ba4015d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3af8ba4015d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a:extLst>
            <a:ext uri="{FF2B5EF4-FFF2-40B4-BE49-F238E27FC236}">
              <a16:creationId xmlns:a16="http://schemas.microsoft.com/office/drawing/2014/main" id="{D5110883-1FB1-8C03-C9FA-84CB3EF769D7}"/>
            </a:ext>
          </a:extLst>
        </p:cNvPr>
        <p:cNvGrpSpPr/>
        <p:nvPr/>
      </p:nvGrpSpPr>
      <p:grpSpPr>
        <a:xfrm>
          <a:off x="0" y="0"/>
          <a:ext cx="0" cy="0"/>
          <a:chOff x="0" y="0"/>
          <a:chExt cx="0" cy="0"/>
        </a:xfrm>
      </p:grpSpPr>
      <p:sp>
        <p:nvSpPr>
          <p:cNvPr id="242" name="Google Shape;242;ge1d838b627_4_168:notes">
            <a:extLst>
              <a:ext uri="{FF2B5EF4-FFF2-40B4-BE49-F238E27FC236}">
                <a16:creationId xmlns:a16="http://schemas.microsoft.com/office/drawing/2014/main" id="{FE1AA8BB-CF0A-62C6-5DF5-571EF30983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e1d838b627_4_168:notes">
            <a:extLst>
              <a:ext uri="{FF2B5EF4-FFF2-40B4-BE49-F238E27FC236}">
                <a16:creationId xmlns:a16="http://schemas.microsoft.com/office/drawing/2014/main" id="{667A4508-ED77-8B51-FA81-781C7F5186A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82910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a:extLst>
            <a:ext uri="{FF2B5EF4-FFF2-40B4-BE49-F238E27FC236}">
              <a16:creationId xmlns:a16="http://schemas.microsoft.com/office/drawing/2014/main" id="{847661DB-B149-D5F2-7B4C-9C67D5E48940}"/>
            </a:ext>
          </a:extLst>
        </p:cNvPr>
        <p:cNvGrpSpPr/>
        <p:nvPr/>
      </p:nvGrpSpPr>
      <p:grpSpPr>
        <a:xfrm>
          <a:off x="0" y="0"/>
          <a:ext cx="0" cy="0"/>
          <a:chOff x="0" y="0"/>
          <a:chExt cx="0" cy="0"/>
        </a:xfrm>
      </p:grpSpPr>
      <p:sp>
        <p:nvSpPr>
          <p:cNvPr id="141" name="Google Shape;141;ge1d838b627_0_25:notes">
            <a:extLst>
              <a:ext uri="{FF2B5EF4-FFF2-40B4-BE49-F238E27FC236}">
                <a16:creationId xmlns:a16="http://schemas.microsoft.com/office/drawing/2014/main" id="{865D5149-EB48-0B2A-947F-A8FB803DC3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e1d838b627_0_25:notes">
            <a:extLst>
              <a:ext uri="{FF2B5EF4-FFF2-40B4-BE49-F238E27FC236}">
                <a16:creationId xmlns:a16="http://schemas.microsoft.com/office/drawing/2014/main" id="{C6976208-D4D0-2E40-0B14-3DD9B295C7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8731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3ad01040cd2_0_70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3ad01040cd2_0_70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e1d838b627_4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e1d838b627_4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4CC4FB63-D199-A61A-62B5-FC60ED1E44FB}"/>
            </a:ext>
          </a:extLst>
        </p:cNvPr>
        <p:cNvGrpSpPr/>
        <p:nvPr/>
      </p:nvGrpSpPr>
      <p:grpSpPr>
        <a:xfrm>
          <a:off x="0" y="0"/>
          <a:ext cx="0" cy="0"/>
          <a:chOff x="0" y="0"/>
          <a:chExt cx="0" cy="0"/>
        </a:xfrm>
      </p:grpSpPr>
      <p:sp>
        <p:nvSpPr>
          <p:cNvPr id="210" name="Google Shape;210;ge1d838b627_4_0:notes">
            <a:extLst>
              <a:ext uri="{FF2B5EF4-FFF2-40B4-BE49-F238E27FC236}">
                <a16:creationId xmlns:a16="http://schemas.microsoft.com/office/drawing/2014/main" id="{C39874EF-9740-F426-1023-97A5A5601E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e1d838b627_4_0:notes">
            <a:extLst>
              <a:ext uri="{FF2B5EF4-FFF2-40B4-BE49-F238E27FC236}">
                <a16:creationId xmlns:a16="http://schemas.microsoft.com/office/drawing/2014/main" id="{DB8A4461-32FF-D361-AC5D-0D43864B67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50755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33fb61485ab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33fb61485ab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ad01040cd2_0_69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3ad01040cd2_0_69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BDDED066-D0B4-9FD5-0950-0C228F2472E8}"/>
            </a:ext>
          </a:extLst>
        </p:cNvPr>
        <p:cNvGrpSpPr/>
        <p:nvPr/>
      </p:nvGrpSpPr>
      <p:grpSpPr>
        <a:xfrm>
          <a:off x="0" y="0"/>
          <a:ext cx="0" cy="0"/>
          <a:chOff x="0" y="0"/>
          <a:chExt cx="0" cy="0"/>
        </a:xfrm>
      </p:grpSpPr>
      <p:sp>
        <p:nvSpPr>
          <p:cNvPr id="328" name="Google Shape;328;g3ad01040cd2_0_6983:notes">
            <a:extLst>
              <a:ext uri="{FF2B5EF4-FFF2-40B4-BE49-F238E27FC236}">
                <a16:creationId xmlns:a16="http://schemas.microsoft.com/office/drawing/2014/main" id="{9295B05B-7F3E-0FD3-3757-26F04085AE6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3ad01040cd2_0_6983:notes">
            <a:extLst>
              <a:ext uri="{FF2B5EF4-FFF2-40B4-BE49-F238E27FC236}">
                <a16:creationId xmlns:a16="http://schemas.microsoft.com/office/drawing/2014/main" id="{618A6E0B-9DA0-40EB-DA4C-A52702B1A13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11708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a:extLst>
            <a:ext uri="{FF2B5EF4-FFF2-40B4-BE49-F238E27FC236}">
              <a16:creationId xmlns:a16="http://schemas.microsoft.com/office/drawing/2014/main" id="{BF6C83B0-DFD4-57F8-EDEA-0B284C5328DA}"/>
            </a:ext>
          </a:extLst>
        </p:cNvPr>
        <p:cNvGrpSpPr/>
        <p:nvPr/>
      </p:nvGrpSpPr>
      <p:grpSpPr>
        <a:xfrm>
          <a:off x="0" y="0"/>
          <a:ext cx="0" cy="0"/>
          <a:chOff x="0" y="0"/>
          <a:chExt cx="0" cy="0"/>
        </a:xfrm>
      </p:grpSpPr>
      <p:sp>
        <p:nvSpPr>
          <p:cNvPr id="328" name="Google Shape;328;g3ad01040cd2_0_6983:notes">
            <a:extLst>
              <a:ext uri="{FF2B5EF4-FFF2-40B4-BE49-F238E27FC236}">
                <a16:creationId xmlns:a16="http://schemas.microsoft.com/office/drawing/2014/main" id="{48ABD1BF-724D-036A-F05B-45BF994E3B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3ad01040cd2_0_6983:notes">
            <a:extLst>
              <a:ext uri="{FF2B5EF4-FFF2-40B4-BE49-F238E27FC236}">
                <a16:creationId xmlns:a16="http://schemas.microsoft.com/office/drawing/2014/main" id="{E4E28660-DB82-B206-D9F6-E33CEB1708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5270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9C77F3F8-322B-7A08-E4EC-CF648F2BB792}"/>
            </a:ext>
          </a:extLst>
        </p:cNvPr>
        <p:cNvGrpSpPr/>
        <p:nvPr/>
      </p:nvGrpSpPr>
      <p:grpSpPr>
        <a:xfrm>
          <a:off x="0" y="0"/>
          <a:ext cx="0" cy="0"/>
          <a:chOff x="0" y="0"/>
          <a:chExt cx="0" cy="0"/>
        </a:xfrm>
      </p:grpSpPr>
      <p:sp>
        <p:nvSpPr>
          <p:cNvPr id="210" name="Google Shape;210;ge1d838b627_4_0:notes">
            <a:extLst>
              <a:ext uri="{FF2B5EF4-FFF2-40B4-BE49-F238E27FC236}">
                <a16:creationId xmlns:a16="http://schemas.microsoft.com/office/drawing/2014/main" id="{5E22771D-64B0-F26C-43B9-817795517D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e1d838b627_4_0:notes">
            <a:extLst>
              <a:ext uri="{FF2B5EF4-FFF2-40B4-BE49-F238E27FC236}">
                <a16:creationId xmlns:a16="http://schemas.microsoft.com/office/drawing/2014/main" id="{606C5DC6-8C6C-3B66-D104-D3C11A6CF2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0338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a:extLst>
            <a:ext uri="{FF2B5EF4-FFF2-40B4-BE49-F238E27FC236}">
              <a16:creationId xmlns:a16="http://schemas.microsoft.com/office/drawing/2014/main" id="{A47FD141-4C96-C476-71A7-7416E27C69DE}"/>
            </a:ext>
          </a:extLst>
        </p:cNvPr>
        <p:cNvGrpSpPr/>
        <p:nvPr/>
      </p:nvGrpSpPr>
      <p:grpSpPr>
        <a:xfrm>
          <a:off x="0" y="0"/>
          <a:ext cx="0" cy="0"/>
          <a:chOff x="0" y="0"/>
          <a:chExt cx="0" cy="0"/>
        </a:xfrm>
      </p:grpSpPr>
      <p:sp>
        <p:nvSpPr>
          <p:cNvPr id="203" name="Google Shape;203;ge1d838b627_4_19:notes">
            <a:extLst>
              <a:ext uri="{FF2B5EF4-FFF2-40B4-BE49-F238E27FC236}">
                <a16:creationId xmlns:a16="http://schemas.microsoft.com/office/drawing/2014/main" id="{74122EFB-338B-F46A-0314-4F83D2905C0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e1d838b627_4_19:notes">
            <a:extLst>
              <a:ext uri="{FF2B5EF4-FFF2-40B4-BE49-F238E27FC236}">
                <a16:creationId xmlns:a16="http://schemas.microsoft.com/office/drawing/2014/main" id="{F60FF4B5-239D-5B64-4F26-5D91E1F7F82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7370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a:extLst>
            <a:ext uri="{FF2B5EF4-FFF2-40B4-BE49-F238E27FC236}">
              <a16:creationId xmlns:a16="http://schemas.microsoft.com/office/drawing/2014/main" id="{D392BD84-BFBF-9158-FF56-1D9A293D0B5E}"/>
            </a:ext>
          </a:extLst>
        </p:cNvPr>
        <p:cNvGrpSpPr/>
        <p:nvPr/>
      </p:nvGrpSpPr>
      <p:grpSpPr>
        <a:xfrm>
          <a:off x="0" y="0"/>
          <a:ext cx="0" cy="0"/>
          <a:chOff x="0" y="0"/>
          <a:chExt cx="0" cy="0"/>
        </a:xfrm>
      </p:grpSpPr>
      <p:sp>
        <p:nvSpPr>
          <p:cNvPr id="231" name="Google Shape;231;ge1d838b627_4_100:notes">
            <a:extLst>
              <a:ext uri="{FF2B5EF4-FFF2-40B4-BE49-F238E27FC236}">
                <a16:creationId xmlns:a16="http://schemas.microsoft.com/office/drawing/2014/main" id="{6C007C1F-80E0-B2C1-A84C-3BA2B459C3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e1d838b627_4_100:notes">
            <a:extLst>
              <a:ext uri="{FF2B5EF4-FFF2-40B4-BE49-F238E27FC236}">
                <a16:creationId xmlns:a16="http://schemas.microsoft.com/office/drawing/2014/main" id="{4FEC522A-2DAC-C499-12CB-DD743C30968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16642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5B873DAE-E0BA-233A-0736-27F8FE1A8CCC}"/>
            </a:ext>
          </a:extLst>
        </p:cNvPr>
        <p:cNvGrpSpPr/>
        <p:nvPr/>
      </p:nvGrpSpPr>
      <p:grpSpPr>
        <a:xfrm>
          <a:off x="0" y="0"/>
          <a:ext cx="0" cy="0"/>
          <a:chOff x="0" y="0"/>
          <a:chExt cx="0" cy="0"/>
        </a:xfrm>
      </p:grpSpPr>
      <p:sp>
        <p:nvSpPr>
          <p:cNvPr id="210" name="Google Shape;210;ge1d838b627_4_0:notes">
            <a:extLst>
              <a:ext uri="{FF2B5EF4-FFF2-40B4-BE49-F238E27FC236}">
                <a16:creationId xmlns:a16="http://schemas.microsoft.com/office/drawing/2014/main" id="{E7A54C5C-78F5-40B3-3700-AE6D97F427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e1d838b627_4_0:notes">
            <a:extLst>
              <a:ext uri="{FF2B5EF4-FFF2-40B4-BE49-F238E27FC236}">
                <a16:creationId xmlns:a16="http://schemas.microsoft.com/office/drawing/2014/main" id="{3674EC8F-10CE-DD8C-98D7-CB69F80B4A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3530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a:extLst>
            <a:ext uri="{FF2B5EF4-FFF2-40B4-BE49-F238E27FC236}">
              <a16:creationId xmlns:a16="http://schemas.microsoft.com/office/drawing/2014/main" id="{86DABDEB-6747-FFE8-FD81-08201AE07ED1}"/>
            </a:ext>
          </a:extLst>
        </p:cNvPr>
        <p:cNvGrpSpPr/>
        <p:nvPr/>
      </p:nvGrpSpPr>
      <p:grpSpPr>
        <a:xfrm>
          <a:off x="0" y="0"/>
          <a:ext cx="0" cy="0"/>
          <a:chOff x="0" y="0"/>
          <a:chExt cx="0" cy="0"/>
        </a:xfrm>
      </p:grpSpPr>
      <p:sp>
        <p:nvSpPr>
          <p:cNvPr id="182" name="Google Shape;182;ge1d838b627_0_34:notes">
            <a:extLst>
              <a:ext uri="{FF2B5EF4-FFF2-40B4-BE49-F238E27FC236}">
                <a16:creationId xmlns:a16="http://schemas.microsoft.com/office/drawing/2014/main" id="{83C524E6-E450-9661-0335-034BB4427C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e1d838b627_0_34:notes">
            <a:extLst>
              <a:ext uri="{FF2B5EF4-FFF2-40B4-BE49-F238E27FC236}">
                <a16:creationId xmlns:a16="http://schemas.microsoft.com/office/drawing/2014/main" id="{B7F8C073-7719-1E8B-ED54-606C40F496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4180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a:extLst>
            <a:ext uri="{FF2B5EF4-FFF2-40B4-BE49-F238E27FC236}">
              <a16:creationId xmlns:a16="http://schemas.microsoft.com/office/drawing/2014/main" id="{65061A84-FA8C-57E2-6A2D-84B5206B48E3}"/>
            </a:ext>
          </a:extLst>
        </p:cNvPr>
        <p:cNvGrpSpPr/>
        <p:nvPr/>
      </p:nvGrpSpPr>
      <p:grpSpPr>
        <a:xfrm>
          <a:off x="0" y="0"/>
          <a:ext cx="0" cy="0"/>
          <a:chOff x="0" y="0"/>
          <a:chExt cx="0" cy="0"/>
        </a:xfrm>
      </p:grpSpPr>
      <p:sp>
        <p:nvSpPr>
          <p:cNvPr id="203" name="Google Shape;203;ge1d838b627_4_19:notes">
            <a:extLst>
              <a:ext uri="{FF2B5EF4-FFF2-40B4-BE49-F238E27FC236}">
                <a16:creationId xmlns:a16="http://schemas.microsoft.com/office/drawing/2014/main" id="{0E4CB697-FE2D-465E-3C1D-0DB0D98D793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e1d838b627_4_19:notes">
            <a:extLst>
              <a:ext uri="{FF2B5EF4-FFF2-40B4-BE49-F238E27FC236}">
                <a16:creationId xmlns:a16="http://schemas.microsoft.com/office/drawing/2014/main" id="{06DF7795-977D-C627-C0F6-EC4755F69D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6934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a:extLst>
            <a:ext uri="{FF2B5EF4-FFF2-40B4-BE49-F238E27FC236}">
              <a16:creationId xmlns:a16="http://schemas.microsoft.com/office/drawing/2014/main" id="{028DD84F-AF88-5EA1-4DE9-B68911C5849F}"/>
            </a:ext>
          </a:extLst>
        </p:cNvPr>
        <p:cNvGrpSpPr/>
        <p:nvPr/>
      </p:nvGrpSpPr>
      <p:grpSpPr>
        <a:xfrm>
          <a:off x="0" y="0"/>
          <a:ext cx="0" cy="0"/>
          <a:chOff x="0" y="0"/>
          <a:chExt cx="0" cy="0"/>
        </a:xfrm>
      </p:grpSpPr>
      <p:sp>
        <p:nvSpPr>
          <p:cNvPr id="203" name="Google Shape;203;ge1d838b627_4_19:notes">
            <a:extLst>
              <a:ext uri="{FF2B5EF4-FFF2-40B4-BE49-F238E27FC236}">
                <a16:creationId xmlns:a16="http://schemas.microsoft.com/office/drawing/2014/main" id="{34AE95A0-7E55-DD12-41D0-2886582CFC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e1d838b627_4_19:notes">
            <a:extLst>
              <a:ext uri="{FF2B5EF4-FFF2-40B4-BE49-F238E27FC236}">
                <a16:creationId xmlns:a16="http://schemas.microsoft.com/office/drawing/2014/main" id="{7744B550-DFA4-402F-77FC-4834A7CB12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2251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1F94E786-EC4B-6C6B-DA68-4BD43A629C0B}"/>
            </a:ext>
          </a:extLst>
        </p:cNvPr>
        <p:cNvGrpSpPr/>
        <p:nvPr/>
      </p:nvGrpSpPr>
      <p:grpSpPr>
        <a:xfrm>
          <a:off x="0" y="0"/>
          <a:ext cx="0" cy="0"/>
          <a:chOff x="0" y="0"/>
          <a:chExt cx="0" cy="0"/>
        </a:xfrm>
      </p:grpSpPr>
      <p:sp>
        <p:nvSpPr>
          <p:cNvPr id="222" name="Google Shape;222;ge1d838b627_4_38:notes">
            <a:extLst>
              <a:ext uri="{FF2B5EF4-FFF2-40B4-BE49-F238E27FC236}">
                <a16:creationId xmlns:a16="http://schemas.microsoft.com/office/drawing/2014/main" id="{E08939E1-C7F5-60F3-FFCA-DA254504D9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e1d838b627_4_38:notes">
            <a:extLst>
              <a:ext uri="{FF2B5EF4-FFF2-40B4-BE49-F238E27FC236}">
                <a16:creationId xmlns:a16="http://schemas.microsoft.com/office/drawing/2014/main" id="{AEC9BBF4-BCB6-D538-436E-3BEF86A71C1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9705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a:extLst>
            <a:ext uri="{FF2B5EF4-FFF2-40B4-BE49-F238E27FC236}">
              <a16:creationId xmlns:a16="http://schemas.microsoft.com/office/drawing/2014/main" id="{77DD2F6A-C893-5EAE-B2E6-83A3007B4AC7}"/>
            </a:ext>
          </a:extLst>
        </p:cNvPr>
        <p:cNvGrpSpPr/>
        <p:nvPr/>
      </p:nvGrpSpPr>
      <p:grpSpPr>
        <a:xfrm>
          <a:off x="0" y="0"/>
          <a:ext cx="0" cy="0"/>
          <a:chOff x="0" y="0"/>
          <a:chExt cx="0" cy="0"/>
        </a:xfrm>
      </p:grpSpPr>
      <p:sp>
        <p:nvSpPr>
          <p:cNvPr id="242" name="Google Shape;242;ge1d838b627_4_168:notes">
            <a:extLst>
              <a:ext uri="{FF2B5EF4-FFF2-40B4-BE49-F238E27FC236}">
                <a16:creationId xmlns:a16="http://schemas.microsoft.com/office/drawing/2014/main" id="{7BAE4428-B0E7-FBF6-B38C-4F6452E46F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e1d838b627_4_168:notes">
            <a:extLst>
              <a:ext uri="{FF2B5EF4-FFF2-40B4-BE49-F238E27FC236}">
                <a16:creationId xmlns:a16="http://schemas.microsoft.com/office/drawing/2014/main" id="{8374014D-F643-3B76-C1C7-B43A3A63C9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10621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title="tech.png"/>
          <p:cNvPicPr preferRelativeResize="0"/>
          <p:nvPr/>
        </p:nvPicPr>
        <p:blipFill rotWithShape="1">
          <a:blip r:embed="rId2">
            <a:alphaModFix amt="66000"/>
          </a:blip>
          <a:srcRect l="16170" r="18704"/>
          <a:stretch/>
        </p:blipFill>
        <p:spPr>
          <a:xfrm>
            <a:off x="1457611" y="-3227699"/>
            <a:ext cx="9692323" cy="8371199"/>
          </a:xfrm>
          <a:prstGeom prst="rect">
            <a:avLst/>
          </a:prstGeom>
          <a:noFill/>
          <a:ln>
            <a:noFill/>
          </a:ln>
        </p:spPr>
      </p:pic>
      <p:sp>
        <p:nvSpPr>
          <p:cNvPr id="10" name="Google Shape;10;p2"/>
          <p:cNvSpPr txBox="1">
            <a:spLocks noGrp="1"/>
          </p:cNvSpPr>
          <p:nvPr>
            <p:ph type="ctrTitle"/>
          </p:nvPr>
        </p:nvSpPr>
        <p:spPr>
          <a:xfrm>
            <a:off x="1653000" y="1899963"/>
            <a:ext cx="3174000" cy="687600"/>
          </a:xfrm>
          <a:prstGeom prst="rect">
            <a:avLst/>
          </a:prstGeom>
        </p:spPr>
        <p:txBody>
          <a:bodyPr spcFirstLastPara="1" wrap="square" lIns="91425" tIns="91425" rIns="91425" bIns="91425" anchor="ctr" anchorCtr="0">
            <a:noAutofit/>
          </a:bodyPr>
          <a:lstStyle>
            <a:lvl1pPr lvl="0">
              <a:lnSpc>
                <a:spcPct val="85000"/>
              </a:lnSpc>
              <a:spcBef>
                <a:spcPts val="0"/>
              </a:spcBef>
              <a:spcAft>
                <a:spcPts val="0"/>
              </a:spcAft>
              <a:buClr>
                <a:srgbClr val="191919"/>
              </a:buClr>
              <a:buSzPts val="5200"/>
              <a:buNone/>
              <a:defRPr sz="3400" b="0" i="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1666200" y="2389438"/>
            <a:ext cx="1696800" cy="854100"/>
          </a:xfrm>
          <a:prstGeom prst="rect">
            <a:avLst/>
          </a:prstGeom>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txBox="1">
            <a:spLocks noGrp="1"/>
          </p:cNvSpPr>
          <p:nvPr>
            <p:ph type="ctrTitle" idx="2"/>
          </p:nvPr>
        </p:nvSpPr>
        <p:spPr>
          <a:xfrm>
            <a:off x="5182500" y="449702"/>
            <a:ext cx="2308500" cy="4244100"/>
          </a:xfrm>
          <a:prstGeom prst="rect">
            <a:avLst/>
          </a:prstGeom>
        </p:spPr>
        <p:txBody>
          <a:bodyPr spcFirstLastPara="1" wrap="square" lIns="91425" tIns="91425" rIns="91425" bIns="91425" anchor="ctr" anchorCtr="0">
            <a:noAutofit/>
          </a:bodyPr>
          <a:lstStyle>
            <a:lvl1pPr lvl="0" algn="ctr">
              <a:lnSpc>
                <a:spcPct val="70000"/>
              </a:lnSpc>
              <a:spcBef>
                <a:spcPts val="0"/>
              </a:spcBef>
              <a:spcAft>
                <a:spcPts val="0"/>
              </a:spcAft>
              <a:buClr>
                <a:srgbClr val="191919"/>
              </a:buClr>
              <a:buSzPts val="5200"/>
              <a:buNone/>
              <a:defRPr sz="19100" b="0" i="0">
                <a:latin typeface="VT323"/>
                <a:ea typeface="VT323"/>
                <a:cs typeface="VT323"/>
                <a:sym typeface="VT323"/>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1"/>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2_1">
    <p:spTree>
      <p:nvGrpSpPr>
        <p:cNvPr id="1" name="Shape 52"/>
        <p:cNvGrpSpPr/>
        <p:nvPr/>
      </p:nvGrpSpPr>
      <p:grpSpPr>
        <a:xfrm>
          <a:off x="0" y="0"/>
          <a:ext cx="0" cy="0"/>
          <a:chOff x="0" y="0"/>
          <a:chExt cx="0" cy="0"/>
        </a:xfrm>
      </p:grpSpPr>
      <p:pic>
        <p:nvPicPr>
          <p:cNvPr id="53" name="Google Shape;53;p13" title="tech.png"/>
          <p:cNvPicPr preferRelativeResize="0"/>
          <p:nvPr/>
        </p:nvPicPr>
        <p:blipFill rotWithShape="1">
          <a:blip r:embed="rId2">
            <a:alphaModFix amt="66000"/>
          </a:blip>
          <a:srcRect l="16170" r="18704"/>
          <a:stretch/>
        </p:blipFill>
        <p:spPr>
          <a:xfrm rot="4322965">
            <a:off x="2675537" y="1282750"/>
            <a:ext cx="9692323" cy="8371199"/>
          </a:xfrm>
          <a:prstGeom prst="rect">
            <a:avLst/>
          </a:prstGeom>
          <a:noFill/>
          <a:ln>
            <a:noFill/>
          </a:ln>
        </p:spPr>
      </p:pic>
      <p:sp>
        <p:nvSpPr>
          <p:cNvPr id="54" name="Google Shape;54;p13"/>
          <p:cNvSpPr txBox="1">
            <a:spLocks noGrp="1"/>
          </p:cNvSpPr>
          <p:nvPr>
            <p:ph type="subTitle" idx="1"/>
          </p:nvPr>
        </p:nvSpPr>
        <p:spPr>
          <a:xfrm>
            <a:off x="1220209" y="504648"/>
            <a:ext cx="3307500" cy="310800"/>
          </a:xfrm>
          <a:prstGeom prst="rect">
            <a:avLst/>
          </a:prstGeom>
        </p:spPr>
        <p:txBody>
          <a:bodyPr spcFirstLastPara="1" wrap="square" lIns="91425" tIns="91425" rIns="91425" bIns="91425" anchor="t" anchorCtr="0">
            <a:noAutofit/>
          </a:bodyPr>
          <a:lstStyle>
            <a:lvl1pPr lvl="0">
              <a:lnSpc>
                <a:spcPct val="95000"/>
              </a:lnSpc>
              <a:spcBef>
                <a:spcPts val="0"/>
              </a:spcBef>
              <a:spcAft>
                <a:spcPts val="0"/>
              </a:spcAft>
              <a:buSzPts val="1400"/>
              <a:buFont typeface="Raleway"/>
              <a:buNone/>
              <a:defRPr sz="2100">
                <a:solidFill>
                  <a:schemeClr val="dk2"/>
                </a:solidFill>
                <a:latin typeface="Red Hat Mono"/>
                <a:ea typeface="Red Hat Mono"/>
                <a:cs typeface="Red Hat Mono"/>
                <a:sym typeface="Red Hat Mono"/>
              </a:defRPr>
            </a:lvl1pPr>
            <a:lvl2pPr lvl="1">
              <a:lnSpc>
                <a:spcPct val="95000"/>
              </a:lnSpc>
              <a:spcBef>
                <a:spcPts val="0"/>
              </a:spcBef>
              <a:spcAft>
                <a:spcPts val="0"/>
              </a:spcAft>
              <a:buSzPts val="1400"/>
              <a:buFont typeface="Raleway"/>
              <a:buNone/>
              <a:defRPr b="1">
                <a:latin typeface="Raleway"/>
                <a:ea typeface="Raleway"/>
                <a:cs typeface="Raleway"/>
                <a:sym typeface="Raleway"/>
              </a:defRPr>
            </a:lvl2pPr>
            <a:lvl3pPr lvl="2">
              <a:lnSpc>
                <a:spcPct val="95000"/>
              </a:lnSpc>
              <a:spcBef>
                <a:spcPts val="0"/>
              </a:spcBef>
              <a:spcAft>
                <a:spcPts val="0"/>
              </a:spcAft>
              <a:buSzPts val="1400"/>
              <a:buFont typeface="Raleway"/>
              <a:buNone/>
              <a:defRPr b="1">
                <a:latin typeface="Raleway"/>
                <a:ea typeface="Raleway"/>
                <a:cs typeface="Raleway"/>
                <a:sym typeface="Raleway"/>
              </a:defRPr>
            </a:lvl3pPr>
            <a:lvl4pPr lvl="3">
              <a:lnSpc>
                <a:spcPct val="95000"/>
              </a:lnSpc>
              <a:spcBef>
                <a:spcPts val="0"/>
              </a:spcBef>
              <a:spcAft>
                <a:spcPts val="0"/>
              </a:spcAft>
              <a:buSzPts val="1400"/>
              <a:buFont typeface="Raleway"/>
              <a:buNone/>
              <a:defRPr b="1">
                <a:latin typeface="Raleway"/>
                <a:ea typeface="Raleway"/>
                <a:cs typeface="Raleway"/>
                <a:sym typeface="Raleway"/>
              </a:defRPr>
            </a:lvl4pPr>
            <a:lvl5pPr lvl="4">
              <a:lnSpc>
                <a:spcPct val="95000"/>
              </a:lnSpc>
              <a:spcBef>
                <a:spcPts val="0"/>
              </a:spcBef>
              <a:spcAft>
                <a:spcPts val="0"/>
              </a:spcAft>
              <a:buSzPts val="1400"/>
              <a:buFont typeface="Raleway"/>
              <a:buNone/>
              <a:defRPr b="1">
                <a:latin typeface="Raleway"/>
                <a:ea typeface="Raleway"/>
                <a:cs typeface="Raleway"/>
                <a:sym typeface="Raleway"/>
              </a:defRPr>
            </a:lvl5pPr>
            <a:lvl6pPr lvl="5">
              <a:lnSpc>
                <a:spcPct val="95000"/>
              </a:lnSpc>
              <a:spcBef>
                <a:spcPts val="0"/>
              </a:spcBef>
              <a:spcAft>
                <a:spcPts val="0"/>
              </a:spcAft>
              <a:buSzPts val="1400"/>
              <a:buFont typeface="Raleway"/>
              <a:buNone/>
              <a:defRPr b="1">
                <a:latin typeface="Raleway"/>
                <a:ea typeface="Raleway"/>
                <a:cs typeface="Raleway"/>
                <a:sym typeface="Raleway"/>
              </a:defRPr>
            </a:lvl6pPr>
            <a:lvl7pPr lvl="6">
              <a:lnSpc>
                <a:spcPct val="95000"/>
              </a:lnSpc>
              <a:spcBef>
                <a:spcPts val="0"/>
              </a:spcBef>
              <a:spcAft>
                <a:spcPts val="0"/>
              </a:spcAft>
              <a:buSzPts val="1400"/>
              <a:buFont typeface="Raleway"/>
              <a:buNone/>
              <a:defRPr b="1">
                <a:latin typeface="Raleway"/>
                <a:ea typeface="Raleway"/>
                <a:cs typeface="Raleway"/>
                <a:sym typeface="Raleway"/>
              </a:defRPr>
            </a:lvl7pPr>
            <a:lvl8pPr lvl="7">
              <a:lnSpc>
                <a:spcPct val="95000"/>
              </a:lnSpc>
              <a:spcBef>
                <a:spcPts val="0"/>
              </a:spcBef>
              <a:spcAft>
                <a:spcPts val="0"/>
              </a:spcAft>
              <a:buSzPts val="1400"/>
              <a:buFont typeface="Raleway"/>
              <a:buNone/>
              <a:defRPr b="1">
                <a:latin typeface="Raleway"/>
                <a:ea typeface="Raleway"/>
                <a:cs typeface="Raleway"/>
                <a:sym typeface="Raleway"/>
              </a:defRPr>
            </a:lvl8pPr>
            <a:lvl9pPr lvl="8">
              <a:lnSpc>
                <a:spcPct val="95000"/>
              </a:lnSpc>
              <a:spcBef>
                <a:spcPts val="0"/>
              </a:spcBef>
              <a:spcAft>
                <a:spcPts val="0"/>
              </a:spcAft>
              <a:buSzPts val="1400"/>
              <a:buFont typeface="Raleway"/>
              <a:buNone/>
              <a:defRPr b="1">
                <a:latin typeface="Raleway"/>
                <a:ea typeface="Raleway"/>
                <a:cs typeface="Raleway"/>
                <a:sym typeface="Raleway"/>
              </a:defRPr>
            </a:lvl9pPr>
          </a:lstStyle>
          <a:p>
            <a:endParaRPr/>
          </a:p>
        </p:txBody>
      </p:sp>
      <p:sp>
        <p:nvSpPr>
          <p:cNvPr id="55" name="Google Shape;55;p13"/>
          <p:cNvSpPr txBox="1">
            <a:spLocks noGrp="1"/>
          </p:cNvSpPr>
          <p:nvPr>
            <p:ph type="subTitle" idx="2"/>
          </p:nvPr>
        </p:nvSpPr>
        <p:spPr>
          <a:xfrm>
            <a:off x="1220209" y="1451585"/>
            <a:ext cx="3307500" cy="310800"/>
          </a:xfrm>
          <a:prstGeom prst="rect">
            <a:avLst/>
          </a:prstGeom>
        </p:spPr>
        <p:txBody>
          <a:bodyPr spcFirstLastPara="1" wrap="square" lIns="91425" tIns="91425" rIns="91425" bIns="91425" anchor="t" anchorCtr="0">
            <a:noAutofit/>
          </a:bodyPr>
          <a:lstStyle>
            <a:lvl1pPr lvl="0">
              <a:lnSpc>
                <a:spcPct val="95000"/>
              </a:lnSpc>
              <a:spcBef>
                <a:spcPts val="0"/>
              </a:spcBef>
              <a:spcAft>
                <a:spcPts val="0"/>
              </a:spcAft>
              <a:buSzPts val="1400"/>
              <a:buFont typeface="Raleway"/>
              <a:buNone/>
              <a:defRPr sz="2100">
                <a:solidFill>
                  <a:schemeClr val="dk2"/>
                </a:solidFill>
                <a:latin typeface="Red Hat Mono"/>
                <a:ea typeface="Red Hat Mono"/>
                <a:cs typeface="Red Hat Mono"/>
                <a:sym typeface="Red Hat Mono"/>
              </a:defRPr>
            </a:lvl1pPr>
            <a:lvl2pPr lvl="1">
              <a:lnSpc>
                <a:spcPct val="95000"/>
              </a:lnSpc>
              <a:spcBef>
                <a:spcPts val="0"/>
              </a:spcBef>
              <a:spcAft>
                <a:spcPts val="0"/>
              </a:spcAft>
              <a:buSzPts val="1400"/>
              <a:buFont typeface="Raleway"/>
              <a:buNone/>
              <a:defRPr b="1">
                <a:latin typeface="Raleway"/>
                <a:ea typeface="Raleway"/>
                <a:cs typeface="Raleway"/>
                <a:sym typeface="Raleway"/>
              </a:defRPr>
            </a:lvl2pPr>
            <a:lvl3pPr lvl="2">
              <a:lnSpc>
                <a:spcPct val="95000"/>
              </a:lnSpc>
              <a:spcBef>
                <a:spcPts val="0"/>
              </a:spcBef>
              <a:spcAft>
                <a:spcPts val="0"/>
              </a:spcAft>
              <a:buSzPts val="1400"/>
              <a:buFont typeface="Raleway"/>
              <a:buNone/>
              <a:defRPr b="1">
                <a:latin typeface="Raleway"/>
                <a:ea typeface="Raleway"/>
                <a:cs typeface="Raleway"/>
                <a:sym typeface="Raleway"/>
              </a:defRPr>
            </a:lvl3pPr>
            <a:lvl4pPr lvl="3">
              <a:lnSpc>
                <a:spcPct val="95000"/>
              </a:lnSpc>
              <a:spcBef>
                <a:spcPts val="0"/>
              </a:spcBef>
              <a:spcAft>
                <a:spcPts val="0"/>
              </a:spcAft>
              <a:buSzPts val="1400"/>
              <a:buFont typeface="Raleway"/>
              <a:buNone/>
              <a:defRPr b="1">
                <a:latin typeface="Raleway"/>
                <a:ea typeface="Raleway"/>
                <a:cs typeface="Raleway"/>
                <a:sym typeface="Raleway"/>
              </a:defRPr>
            </a:lvl4pPr>
            <a:lvl5pPr lvl="4">
              <a:lnSpc>
                <a:spcPct val="95000"/>
              </a:lnSpc>
              <a:spcBef>
                <a:spcPts val="0"/>
              </a:spcBef>
              <a:spcAft>
                <a:spcPts val="0"/>
              </a:spcAft>
              <a:buSzPts val="1400"/>
              <a:buFont typeface="Raleway"/>
              <a:buNone/>
              <a:defRPr b="1">
                <a:latin typeface="Raleway"/>
                <a:ea typeface="Raleway"/>
                <a:cs typeface="Raleway"/>
                <a:sym typeface="Raleway"/>
              </a:defRPr>
            </a:lvl5pPr>
            <a:lvl6pPr lvl="5">
              <a:lnSpc>
                <a:spcPct val="95000"/>
              </a:lnSpc>
              <a:spcBef>
                <a:spcPts val="0"/>
              </a:spcBef>
              <a:spcAft>
                <a:spcPts val="0"/>
              </a:spcAft>
              <a:buSzPts val="1400"/>
              <a:buFont typeface="Raleway"/>
              <a:buNone/>
              <a:defRPr b="1">
                <a:latin typeface="Raleway"/>
                <a:ea typeface="Raleway"/>
                <a:cs typeface="Raleway"/>
                <a:sym typeface="Raleway"/>
              </a:defRPr>
            </a:lvl6pPr>
            <a:lvl7pPr lvl="6">
              <a:lnSpc>
                <a:spcPct val="95000"/>
              </a:lnSpc>
              <a:spcBef>
                <a:spcPts val="0"/>
              </a:spcBef>
              <a:spcAft>
                <a:spcPts val="0"/>
              </a:spcAft>
              <a:buSzPts val="1400"/>
              <a:buFont typeface="Raleway"/>
              <a:buNone/>
              <a:defRPr b="1">
                <a:latin typeface="Raleway"/>
                <a:ea typeface="Raleway"/>
                <a:cs typeface="Raleway"/>
                <a:sym typeface="Raleway"/>
              </a:defRPr>
            </a:lvl7pPr>
            <a:lvl8pPr lvl="7">
              <a:lnSpc>
                <a:spcPct val="95000"/>
              </a:lnSpc>
              <a:spcBef>
                <a:spcPts val="0"/>
              </a:spcBef>
              <a:spcAft>
                <a:spcPts val="0"/>
              </a:spcAft>
              <a:buSzPts val="1400"/>
              <a:buFont typeface="Raleway"/>
              <a:buNone/>
              <a:defRPr b="1">
                <a:latin typeface="Raleway"/>
                <a:ea typeface="Raleway"/>
                <a:cs typeface="Raleway"/>
                <a:sym typeface="Raleway"/>
              </a:defRPr>
            </a:lvl8pPr>
            <a:lvl9pPr lvl="8">
              <a:lnSpc>
                <a:spcPct val="95000"/>
              </a:lnSpc>
              <a:spcBef>
                <a:spcPts val="0"/>
              </a:spcBef>
              <a:spcAft>
                <a:spcPts val="0"/>
              </a:spcAft>
              <a:buSzPts val="1400"/>
              <a:buFont typeface="Raleway"/>
              <a:buNone/>
              <a:defRPr b="1">
                <a:latin typeface="Raleway"/>
                <a:ea typeface="Raleway"/>
                <a:cs typeface="Raleway"/>
                <a:sym typeface="Raleway"/>
              </a:defRPr>
            </a:lvl9pPr>
          </a:lstStyle>
          <a:p>
            <a:endParaRPr/>
          </a:p>
        </p:txBody>
      </p:sp>
      <p:sp>
        <p:nvSpPr>
          <p:cNvPr id="56" name="Google Shape;56;p13"/>
          <p:cNvSpPr txBox="1">
            <a:spLocks noGrp="1"/>
          </p:cNvSpPr>
          <p:nvPr>
            <p:ph type="subTitle" idx="3"/>
          </p:nvPr>
        </p:nvSpPr>
        <p:spPr>
          <a:xfrm>
            <a:off x="1220209" y="2398521"/>
            <a:ext cx="3307500" cy="310800"/>
          </a:xfrm>
          <a:prstGeom prst="rect">
            <a:avLst/>
          </a:prstGeom>
        </p:spPr>
        <p:txBody>
          <a:bodyPr spcFirstLastPara="1" wrap="square" lIns="91425" tIns="91425" rIns="91425" bIns="91425" anchor="t" anchorCtr="0">
            <a:noAutofit/>
          </a:bodyPr>
          <a:lstStyle>
            <a:lvl1pPr lvl="0">
              <a:lnSpc>
                <a:spcPct val="95000"/>
              </a:lnSpc>
              <a:spcBef>
                <a:spcPts val="0"/>
              </a:spcBef>
              <a:spcAft>
                <a:spcPts val="0"/>
              </a:spcAft>
              <a:buSzPts val="1400"/>
              <a:buFont typeface="Raleway"/>
              <a:buNone/>
              <a:defRPr sz="2100">
                <a:solidFill>
                  <a:schemeClr val="dk2"/>
                </a:solidFill>
                <a:latin typeface="Red Hat Mono"/>
                <a:ea typeface="Red Hat Mono"/>
                <a:cs typeface="Red Hat Mono"/>
                <a:sym typeface="Red Hat Mono"/>
              </a:defRPr>
            </a:lvl1pPr>
            <a:lvl2pPr lvl="1">
              <a:lnSpc>
                <a:spcPct val="95000"/>
              </a:lnSpc>
              <a:spcBef>
                <a:spcPts val="0"/>
              </a:spcBef>
              <a:spcAft>
                <a:spcPts val="0"/>
              </a:spcAft>
              <a:buSzPts val="1400"/>
              <a:buFont typeface="Raleway"/>
              <a:buNone/>
              <a:defRPr b="1">
                <a:latin typeface="Raleway"/>
                <a:ea typeface="Raleway"/>
                <a:cs typeface="Raleway"/>
                <a:sym typeface="Raleway"/>
              </a:defRPr>
            </a:lvl2pPr>
            <a:lvl3pPr lvl="2">
              <a:lnSpc>
                <a:spcPct val="95000"/>
              </a:lnSpc>
              <a:spcBef>
                <a:spcPts val="0"/>
              </a:spcBef>
              <a:spcAft>
                <a:spcPts val="0"/>
              </a:spcAft>
              <a:buSzPts val="1400"/>
              <a:buFont typeface="Raleway"/>
              <a:buNone/>
              <a:defRPr b="1">
                <a:latin typeface="Raleway"/>
                <a:ea typeface="Raleway"/>
                <a:cs typeface="Raleway"/>
                <a:sym typeface="Raleway"/>
              </a:defRPr>
            </a:lvl3pPr>
            <a:lvl4pPr lvl="3">
              <a:lnSpc>
                <a:spcPct val="95000"/>
              </a:lnSpc>
              <a:spcBef>
                <a:spcPts val="0"/>
              </a:spcBef>
              <a:spcAft>
                <a:spcPts val="0"/>
              </a:spcAft>
              <a:buSzPts val="1400"/>
              <a:buFont typeface="Raleway"/>
              <a:buNone/>
              <a:defRPr b="1">
                <a:latin typeface="Raleway"/>
                <a:ea typeface="Raleway"/>
                <a:cs typeface="Raleway"/>
                <a:sym typeface="Raleway"/>
              </a:defRPr>
            </a:lvl4pPr>
            <a:lvl5pPr lvl="4">
              <a:lnSpc>
                <a:spcPct val="95000"/>
              </a:lnSpc>
              <a:spcBef>
                <a:spcPts val="0"/>
              </a:spcBef>
              <a:spcAft>
                <a:spcPts val="0"/>
              </a:spcAft>
              <a:buSzPts val="1400"/>
              <a:buFont typeface="Raleway"/>
              <a:buNone/>
              <a:defRPr b="1">
                <a:latin typeface="Raleway"/>
                <a:ea typeface="Raleway"/>
                <a:cs typeface="Raleway"/>
                <a:sym typeface="Raleway"/>
              </a:defRPr>
            </a:lvl5pPr>
            <a:lvl6pPr lvl="5">
              <a:lnSpc>
                <a:spcPct val="95000"/>
              </a:lnSpc>
              <a:spcBef>
                <a:spcPts val="0"/>
              </a:spcBef>
              <a:spcAft>
                <a:spcPts val="0"/>
              </a:spcAft>
              <a:buSzPts val="1400"/>
              <a:buFont typeface="Raleway"/>
              <a:buNone/>
              <a:defRPr b="1">
                <a:latin typeface="Raleway"/>
                <a:ea typeface="Raleway"/>
                <a:cs typeface="Raleway"/>
                <a:sym typeface="Raleway"/>
              </a:defRPr>
            </a:lvl6pPr>
            <a:lvl7pPr lvl="6">
              <a:lnSpc>
                <a:spcPct val="95000"/>
              </a:lnSpc>
              <a:spcBef>
                <a:spcPts val="0"/>
              </a:spcBef>
              <a:spcAft>
                <a:spcPts val="0"/>
              </a:spcAft>
              <a:buSzPts val="1400"/>
              <a:buFont typeface="Raleway"/>
              <a:buNone/>
              <a:defRPr b="1">
                <a:latin typeface="Raleway"/>
                <a:ea typeface="Raleway"/>
                <a:cs typeface="Raleway"/>
                <a:sym typeface="Raleway"/>
              </a:defRPr>
            </a:lvl7pPr>
            <a:lvl8pPr lvl="7">
              <a:lnSpc>
                <a:spcPct val="95000"/>
              </a:lnSpc>
              <a:spcBef>
                <a:spcPts val="0"/>
              </a:spcBef>
              <a:spcAft>
                <a:spcPts val="0"/>
              </a:spcAft>
              <a:buSzPts val="1400"/>
              <a:buFont typeface="Raleway"/>
              <a:buNone/>
              <a:defRPr b="1">
                <a:latin typeface="Raleway"/>
                <a:ea typeface="Raleway"/>
                <a:cs typeface="Raleway"/>
                <a:sym typeface="Raleway"/>
              </a:defRPr>
            </a:lvl8pPr>
            <a:lvl9pPr lvl="8">
              <a:lnSpc>
                <a:spcPct val="95000"/>
              </a:lnSpc>
              <a:spcBef>
                <a:spcPts val="0"/>
              </a:spcBef>
              <a:spcAft>
                <a:spcPts val="0"/>
              </a:spcAft>
              <a:buSzPts val="1400"/>
              <a:buFont typeface="Raleway"/>
              <a:buNone/>
              <a:defRPr b="1">
                <a:latin typeface="Raleway"/>
                <a:ea typeface="Raleway"/>
                <a:cs typeface="Raleway"/>
                <a:sym typeface="Raleway"/>
              </a:defRPr>
            </a:lvl9pPr>
          </a:lstStyle>
          <a:p>
            <a:endParaRPr/>
          </a:p>
        </p:txBody>
      </p:sp>
      <p:sp>
        <p:nvSpPr>
          <p:cNvPr id="57" name="Google Shape;57;p13"/>
          <p:cNvSpPr txBox="1">
            <a:spLocks noGrp="1"/>
          </p:cNvSpPr>
          <p:nvPr>
            <p:ph type="subTitle" idx="4"/>
          </p:nvPr>
        </p:nvSpPr>
        <p:spPr>
          <a:xfrm>
            <a:off x="1220209" y="3345458"/>
            <a:ext cx="3307500" cy="310800"/>
          </a:xfrm>
          <a:prstGeom prst="rect">
            <a:avLst/>
          </a:prstGeom>
        </p:spPr>
        <p:txBody>
          <a:bodyPr spcFirstLastPara="1" wrap="square" lIns="91425" tIns="91425" rIns="91425" bIns="91425" anchor="t" anchorCtr="0">
            <a:noAutofit/>
          </a:bodyPr>
          <a:lstStyle>
            <a:lvl1pPr lvl="0">
              <a:lnSpc>
                <a:spcPct val="95000"/>
              </a:lnSpc>
              <a:spcBef>
                <a:spcPts val="0"/>
              </a:spcBef>
              <a:spcAft>
                <a:spcPts val="0"/>
              </a:spcAft>
              <a:buSzPts val="1400"/>
              <a:buFont typeface="Raleway"/>
              <a:buNone/>
              <a:defRPr sz="2100">
                <a:solidFill>
                  <a:schemeClr val="dk2"/>
                </a:solidFill>
                <a:latin typeface="Red Hat Mono"/>
                <a:ea typeface="Red Hat Mono"/>
                <a:cs typeface="Red Hat Mono"/>
                <a:sym typeface="Red Hat Mono"/>
              </a:defRPr>
            </a:lvl1pPr>
            <a:lvl2pPr lvl="1">
              <a:lnSpc>
                <a:spcPct val="95000"/>
              </a:lnSpc>
              <a:spcBef>
                <a:spcPts val="0"/>
              </a:spcBef>
              <a:spcAft>
                <a:spcPts val="0"/>
              </a:spcAft>
              <a:buSzPts val="1400"/>
              <a:buFont typeface="Raleway"/>
              <a:buNone/>
              <a:defRPr b="1">
                <a:latin typeface="Raleway"/>
                <a:ea typeface="Raleway"/>
                <a:cs typeface="Raleway"/>
                <a:sym typeface="Raleway"/>
              </a:defRPr>
            </a:lvl2pPr>
            <a:lvl3pPr lvl="2">
              <a:lnSpc>
                <a:spcPct val="95000"/>
              </a:lnSpc>
              <a:spcBef>
                <a:spcPts val="0"/>
              </a:spcBef>
              <a:spcAft>
                <a:spcPts val="0"/>
              </a:spcAft>
              <a:buSzPts val="1400"/>
              <a:buFont typeface="Raleway"/>
              <a:buNone/>
              <a:defRPr b="1">
                <a:latin typeface="Raleway"/>
                <a:ea typeface="Raleway"/>
                <a:cs typeface="Raleway"/>
                <a:sym typeface="Raleway"/>
              </a:defRPr>
            </a:lvl3pPr>
            <a:lvl4pPr lvl="3">
              <a:lnSpc>
                <a:spcPct val="95000"/>
              </a:lnSpc>
              <a:spcBef>
                <a:spcPts val="0"/>
              </a:spcBef>
              <a:spcAft>
                <a:spcPts val="0"/>
              </a:spcAft>
              <a:buSzPts val="1400"/>
              <a:buFont typeface="Raleway"/>
              <a:buNone/>
              <a:defRPr b="1">
                <a:latin typeface="Raleway"/>
                <a:ea typeface="Raleway"/>
                <a:cs typeface="Raleway"/>
                <a:sym typeface="Raleway"/>
              </a:defRPr>
            </a:lvl4pPr>
            <a:lvl5pPr lvl="4">
              <a:lnSpc>
                <a:spcPct val="95000"/>
              </a:lnSpc>
              <a:spcBef>
                <a:spcPts val="0"/>
              </a:spcBef>
              <a:spcAft>
                <a:spcPts val="0"/>
              </a:spcAft>
              <a:buSzPts val="1400"/>
              <a:buFont typeface="Raleway"/>
              <a:buNone/>
              <a:defRPr b="1">
                <a:latin typeface="Raleway"/>
                <a:ea typeface="Raleway"/>
                <a:cs typeface="Raleway"/>
                <a:sym typeface="Raleway"/>
              </a:defRPr>
            </a:lvl5pPr>
            <a:lvl6pPr lvl="5">
              <a:lnSpc>
                <a:spcPct val="95000"/>
              </a:lnSpc>
              <a:spcBef>
                <a:spcPts val="0"/>
              </a:spcBef>
              <a:spcAft>
                <a:spcPts val="0"/>
              </a:spcAft>
              <a:buSzPts val="1400"/>
              <a:buFont typeface="Raleway"/>
              <a:buNone/>
              <a:defRPr b="1">
                <a:latin typeface="Raleway"/>
                <a:ea typeface="Raleway"/>
                <a:cs typeface="Raleway"/>
                <a:sym typeface="Raleway"/>
              </a:defRPr>
            </a:lvl6pPr>
            <a:lvl7pPr lvl="6">
              <a:lnSpc>
                <a:spcPct val="95000"/>
              </a:lnSpc>
              <a:spcBef>
                <a:spcPts val="0"/>
              </a:spcBef>
              <a:spcAft>
                <a:spcPts val="0"/>
              </a:spcAft>
              <a:buSzPts val="1400"/>
              <a:buFont typeface="Raleway"/>
              <a:buNone/>
              <a:defRPr b="1">
                <a:latin typeface="Raleway"/>
                <a:ea typeface="Raleway"/>
                <a:cs typeface="Raleway"/>
                <a:sym typeface="Raleway"/>
              </a:defRPr>
            </a:lvl7pPr>
            <a:lvl8pPr lvl="7">
              <a:lnSpc>
                <a:spcPct val="95000"/>
              </a:lnSpc>
              <a:spcBef>
                <a:spcPts val="0"/>
              </a:spcBef>
              <a:spcAft>
                <a:spcPts val="0"/>
              </a:spcAft>
              <a:buSzPts val="1400"/>
              <a:buFont typeface="Raleway"/>
              <a:buNone/>
              <a:defRPr b="1">
                <a:latin typeface="Raleway"/>
                <a:ea typeface="Raleway"/>
                <a:cs typeface="Raleway"/>
                <a:sym typeface="Raleway"/>
              </a:defRPr>
            </a:lvl8pPr>
            <a:lvl9pPr lvl="8">
              <a:lnSpc>
                <a:spcPct val="95000"/>
              </a:lnSpc>
              <a:spcBef>
                <a:spcPts val="0"/>
              </a:spcBef>
              <a:spcAft>
                <a:spcPts val="0"/>
              </a:spcAft>
              <a:buSzPts val="1400"/>
              <a:buFont typeface="Raleway"/>
              <a:buNone/>
              <a:defRPr b="1">
                <a:latin typeface="Raleway"/>
                <a:ea typeface="Raleway"/>
                <a:cs typeface="Raleway"/>
                <a:sym typeface="Raleway"/>
              </a:defRPr>
            </a:lvl9pPr>
          </a:lstStyle>
          <a:p>
            <a:endParaRPr/>
          </a:p>
        </p:txBody>
      </p:sp>
      <p:sp>
        <p:nvSpPr>
          <p:cNvPr id="58" name="Google Shape;58;p13"/>
          <p:cNvSpPr txBox="1">
            <a:spLocks noGrp="1"/>
          </p:cNvSpPr>
          <p:nvPr>
            <p:ph type="subTitle" idx="5"/>
          </p:nvPr>
        </p:nvSpPr>
        <p:spPr>
          <a:xfrm>
            <a:off x="5314804" y="504648"/>
            <a:ext cx="3307500" cy="310800"/>
          </a:xfrm>
          <a:prstGeom prst="rect">
            <a:avLst/>
          </a:prstGeom>
        </p:spPr>
        <p:txBody>
          <a:bodyPr spcFirstLastPara="1" wrap="square" lIns="91425" tIns="91425" rIns="91425" bIns="91425" anchor="t" anchorCtr="0">
            <a:noAutofit/>
          </a:bodyPr>
          <a:lstStyle>
            <a:lvl1pPr lvl="0">
              <a:lnSpc>
                <a:spcPct val="95000"/>
              </a:lnSpc>
              <a:spcBef>
                <a:spcPts val="0"/>
              </a:spcBef>
              <a:spcAft>
                <a:spcPts val="0"/>
              </a:spcAft>
              <a:buSzPts val="1400"/>
              <a:buFont typeface="Raleway"/>
              <a:buNone/>
              <a:defRPr sz="2100">
                <a:solidFill>
                  <a:schemeClr val="dk2"/>
                </a:solidFill>
                <a:latin typeface="Red Hat Mono"/>
                <a:ea typeface="Red Hat Mono"/>
                <a:cs typeface="Red Hat Mono"/>
                <a:sym typeface="Red Hat Mono"/>
              </a:defRPr>
            </a:lvl1pPr>
            <a:lvl2pPr lvl="1">
              <a:lnSpc>
                <a:spcPct val="95000"/>
              </a:lnSpc>
              <a:spcBef>
                <a:spcPts val="0"/>
              </a:spcBef>
              <a:spcAft>
                <a:spcPts val="0"/>
              </a:spcAft>
              <a:buSzPts val="1400"/>
              <a:buFont typeface="Raleway"/>
              <a:buNone/>
              <a:defRPr b="1">
                <a:latin typeface="Raleway"/>
                <a:ea typeface="Raleway"/>
                <a:cs typeface="Raleway"/>
                <a:sym typeface="Raleway"/>
              </a:defRPr>
            </a:lvl2pPr>
            <a:lvl3pPr lvl="2">
              <a:lnSpc>
                <a:spcPct val="95000"/>
              </a:lnSpc>
              <a:spcBef>
                <a:spcPts val="0"/>
              </a:spcBef>
              <a:spcAft>
                <a:spcPts val="0"/>
              </a:spcAft>
              <a:buSzPts val="1400"/>
              <a:buFont typeface="Raleway"/>
              <a:buNone/>
              <a:defRPr b="1">
                <a:latin typeface="Raleway"/>
                <a:ea typeface="Raleway"/>
                <a:cs typeface="Raleway"/>
                <a:sym typeface="Raleway"/>
              </a:defRPr>
            </a:lvl3pPr>
            <a:lvl4pPr lvl="3">
              <a:lnSpc>
                <a:spcPct val="95000"/>
              </a:lnSpc>
              <a:spcBef>
                <a:spcPts val="0"/>
              </a:spcBef>
              <a:spcAft>
                <a:spcPts val="0"/>
              </a:spcAft>
              <a:buSzPts val="1400"/>
              <a:buFont typeface="Raleway"/>
              <a:buNone/>
              <a:defRPr b="1">
                <a:latin typeface="Raleway"/>
                <a:ea typeface="Raleway"/>
                <a:cs typeface="Raleway"/>
                <a:sym typeface="Raleway"/>
              </a:defRPr>
            </a:lvl4pPr>
            <a:lvl5pPr lvl="4">
              <a:lnSpc>
                <a:spcPct val="95000"/>
              </a:lnSpc>
              <a:spcBef>
                <a:spcPts val="0"/>
              </a:spcBef>
              <a:spcAft>
                <a:spcPts val="0"/>
              </a:spcAft>
              <a:buSzPts val="1400"/>
              <a:buFont typeface="Raleway"/>
              <a:buNone/>
              <a:defRPr b="1">
                <a:latin typeface="Raleway"/>
                <a:ea typeface="Raleway"/>
                <a:cs typeface="Raleway"/>
                <a:sym typeface="Raleway"/>
              </a:defRPr>
            </a:lvl5pPr>
            <a:lvl6pPr lvl="5">
              <a:lnSpc>
                <a:spcPct val="95000"/>
              </a:lnSpc>
              <a:spcBef>
                <a:spcPts val="0"/>
              </a:spcBef>
              <a:spcAft>
                <a:spcPts val="0"/>
              </a:spcAft>
              <a:buSzPts val="1400"/>
              <a:buFont typeface="Raleway"/>
              <a:buNone/>
              <a:defRPr b="1">
                <a:latin typeface="Raleway"/>
                <a:ea typeface="Raleway"/>
                <a:cs typeface="Raleway"/>
                <a:sym typeface="Raleway"/>
              </a:defRPr>
            </a:lvl6pPr>
            <a:lvl7pPr lvl="6">
              <a:lnSpc>
                <a:spcPct val="95000"/>
              </a:lnSpc>
              <a:spcBef>
                <a:spcPts val="0"/>
              </a:spcBef>
              <a:spcAft>
                <a:spcPts val="0"/>
              </a:spcAft>
              <a:buSzPts val="1400"/>
              <a:buFont typeface="Raleway"/>
              <a:buNone/>
              <a:defRPr b="1">
                <a:latin typeface="Raleway"/>
                <a:ea typeface="Raleway"/>
                <a:cs typeface="Raleway"/>
                <a:sym typeface="Raleway"/>
              </a:defRPr>
            </a:lvl7pPr>
            <a:lvl8pPr lvl="7">
              <a:lnSpc>
                <a:spcPct val="95000"/>
              </a:lnSpc>
              <a:spcBef>
                <a:spcPts val="0"/>
              </a:spcBef>
              <a:spcAft>
                <a:spcPts val="0"/>
              </a:spcAft>
              <a:buSzPts val="1400"/>
              <a:buFont typeface="Raleway"/>
              <a:buNone/>
              <a:defRPr b="1">
                <a:latin typeface="Raleway"/>
                <a:ea typeface="Raleway"/>
                <a:cs typeface="Raleway"/>
                <a:sym typeface="Raleway"/>
              </a:defRPr>
            </a:lvl8pPr>
            <a:lvl9pPr lvl="8">
              <a:lnSpc>
                <a:spcPct val="95000"/>
              </a:lnSpc>
              <a:spcBef>
                <a:spcPts val="0"/>
              </a:spcBef>
              <a:spcAft>
                <a:spcPts val="0"/>
              </a:spcAft>
              <a:buSzPts val="1400"/>
              <a:buFont typeface="Raleway"/>
              <a:buNone/>
              <a:defRPr b="1">
                <a:latin typeface="Raleway"/>
                <a:ea typeface="Raleway"/>
                <a:cs typeface="Raleway"/>
                <a:sym typeface="Raleway"/>
              </a:defRPr>
            </a:lvl9pPr>
          </a:lstStyle>
          <a:p>
            <a:endParaRPr/>
          </a:p>
        </p:txBody>
      </p:sp>
      <p:sp>
        <p:nvSpPr>
          <p:cNvPr id="59" name="Google Shape;59;p13"/>
          <p:cNvSpPr txBox="1">
            <a:spLocks noGrp="1"/>
          </p:cNvSpPr>
          <p:nvPr>
            <p:ph type="subTitle" idx="6"/>
          </p:nvPr>
        </p:nvSpPr>
        <p:spPr>
          <a:xfrm>
            <a:off x="5314804" y="1451593"/>
            <a:ext cx="3307500" cy="310800"/>
          </a:xfrm>
          <a:prstGeom prst="rect">
            <a:avLst/>
          </a:prstGeom>
        </p:spPr>
        <p:txBody>
          <a:bodyPr spcFirstLastPara="1" wrap="square" lIns="91425" tIns="91425" rIns="91425" bIns="91425" anchor="t" anchorCtr="0">
            <a:noAutofit/>
          </a:bodyPr>
          <a:lstStyle>
            <a:lvl1pPr lvl="0">
              <a:lnSpc>
                <a:spcPct val="95000"/>
              </a:lnSpc>
              <a:spcBef>
                <a:spcPts val="0"/>
              </a:spcBef>
              <a:spcAft>
                <a:spcPts val="0"/>
              </a:spcAft>
              <a:buSzPts val="1400"/>
              <a:buFont typeface="Raleway"/>
              <a:buNone/>
              <a:defRPr sz="2100">
                <a:solidFill>
                  <a:schemeClr val="dk2"/>
                </a:solidFill>
                <a:latin typeface="Red Hat Mono"/>
                <a:ea typeface="Red Hat Mono"/>
                <a:cs typeface="Red Hat Mono"/>
                <a:sym typeface="Red Hat Mono"/>
              </a:defRPr>
            </a:lvl1pPr>
            <a:lvl2pPr lvl="1">
              <a:lnSpc>
                <a:spcPct val="95000"/>
              </a:lnSpc>
              <a:spcBef>
                <a:spcPts val="0"/>
              </a:spcBef>
              <a:spcAft>
                <a:spcPts val="0"/>
              </a:spcAft>
              <a:buSzPts val="1400"/>
              <a:buFont typeface="Raleway"/>
              <a:buNone/>
              <a:defRPr b="1">
                <a:latin typeface="Raleway"/>
                <a:ea typeface="Raleway"/>
                <a:cs typeface="Raleway"/>
                <a:sym typeface="Raleway"/>
              </a:defRPr>
            </a:lvl2pPr>
            <a:lvl3pPr lvl="2">
              <a:lnSpc>
                <a:spcPct val="95000"/>
              </a:lnSpc>
              <a:spcBef>
                <a:spcPts val="0"/>
              </a:spcBef>
              <a:spcAft>
                <a:spcPts val="0"/>
              </a:spcAft>
              <a:buSzPts val="1400"/>
              <a:buFont typeface="Raleway"/>
              <a:buNone/>
              <a:defRPr b="1">
                <a:latin typeface="Raleway"/>
                <a:ea typeface="Raleway"/>
                <a:cs typeface="Raleway"/>
                <a:sym typeface="Raleway"/>
              </a:defRPr>
            </a:lvl3pPr>
            <a:lvl4pPr lvl="3">
              <a:lnSpc>
                <a:spcPct val="95000"/>
              </a:lnSpc>
              <a:spcBef>
                <a:spcPts val="0"/>
              </a:spcBef>
              <a:spcAft>
                <a:spcPts val="0"/>
              </a:spcAft>
              <a:buSzPts val="1400"/>
              <a:buFont typeface="Raleway"/>
              <a:buNone/>
              <a:defRPr b="1">
                <a:latin typeface="Raleway"/>
                <a:ea typeface="Raleway"/>
                <a:cs typeface="Raleway"/>
                <a:sym typeface="Raleway"/>
              </a:defRPr>
            </a:lvl4pPr>
            <a:lvl5pPr lvl="4">
              <a:lnSpc>
                <a:spcPct val="95000"/>
              </a:lnSpc>
              <a:spcBef>
                <a:spcPts val="0"/>
              </a:spcBef>
              <a:spcAft>
                <a:spcPts val="0"/>
              </a:spcAft>
              <a:buSzPts val="1400"/>
              <a:buFont typeface="Raleway"/>
              <a:buNone/>
              <a:defRPr b="1">
                <a:latin typeface="Raleway"/>
                <a:ea typeface="Raleway"/>
                <a:cs typeface="Raleway"/>
                <a:sym typeface="Raleway"/>
              </a:defRPr>
            </a:lvl5pPr>
            <a:lvl6pPr lvl="5">
              <a:lnSpc>
                <a:spcPct val="95000"/>
              </a:lnSpc>
              <a:spcBef>
                <a:spcPts val="0"/>
              </a:spcBef>
              <a:spcAft>
                <a:spcPts val="0"/>
              </a:spcAft>
              <a:buSzPts val="1400"/>
              <a:buFont typeface="Raleway"/>
              <a:buNone/>
              <a:defRPr b="1">
                <a:latin typeface="Raleway"/>
                <a:ea typeface="Raleway"/>
                <a:cs typeface="Raleway"/>
                <a:sym typeface="Raleway"/>
              </a:defRPr>
            </a:lvl6pPr>
            <a:lvl7pPr lvl="6">
              <a:lnSpc>
                <a:spcPct val="95000"/>
              </a:lnSpc>
              <a:spcBef>
                <a:spcPts val="0"/>
              </a:spcBef>
              <a:spcAft>
                <a:spcPts val="0"/>
              </a:spcAft>
              <a:buSzPts val="1400"/>
              <a:buFont typeface="Raleway"/>
              <a:buNone/>
              <a:defRPr b="1">
                <a:latin typeface="Raleway"/>
                <a:ea typeface="Raleway"/>
                <a:cs typeface="Raleway"/>
                <a:sym typeface="Raleway"/>
              </a:defRPr>
            </a:lvl7pPr>
            <a:lvl8pPr lvl="7">
              <a:lnSpc>
                <a:spcPct val="95000"/>
              </a:lnSpc>
              <a:spcBef>
                <a:spcPts val="0"/>
              </a:spcBef>
              <a:spcAft>
                <a:spcPts val="0"/>
              </a:spcAft>
              <a:buSzPts val="1400"/>
              <a:buFont typeface="Raleway"/>
              <a:buNone/>
              <a:defRPr b="1">
                <a:latin typeface="Raleway"/>
                <a:ea typeface="Raleway"/>
                <a:cs typeface="Raleway"/>
                <a:sym typeface="Raleway"/>
              </a:defRPr>
            </a:lvl8pPr>
            <a:lvl9pPr lvl="8">
              <a:lnSpc>
                <a:spcPct val="95000"/>
              </a:lnSpc>
              <a:spcBef>
                <a:spcPts val="0"/>
              </a:spcBef>
              <a:spcAft>
                <a:spcPts val="0"/>
              </a:spcAft>
              <a:buSzPts val="1400"/>
              <a:buFont typeface="Raleway"/>
              <a:buNone/>
              <a:defRPr b="1">
                <a:latin typeface="Raleway"/>
                <a:ea typeface="Raleway"/>
                <a:cs typeface="Raleway"/>
                <a:sym typeface="Raleway"/>
              </a:defRPr>
            </a:lvl9pPr>
          </a:lstStyle>
          <a:p>
            <a:endParaRPr/>
          </a:p>
        </p:txBody>
      </p:sp>
      <p:sp>
        <p:nvSpPr>
          <p:cNvPr id="60" name="Google Shape;60;p13"/>
          <p:cNvSpPr txBox="1">
            <a:spLocks noGrp="1"/>
          </p:cNvSpPr>
          <p:nvPr>
            <p:ph type="subTitle" idx="7"/>
          </p:nvPr>
        </p:nvSpPr>
        <p:spPr>
          <a:xfrm>
            <a:off x="5314804" y="2398539"/>
            <a:ext cx="3307500" cy="310800"/>
          </a:xfrm>
          <a:prstGeom prst="rect">
            <a:avLst/>
          </a:prstGeom>
        </p:spPr>
        <p:txBody>
          <a:bodyPr spcFirstLastPara="1" wrap="square" lIns="91425" tIns="91425" rIns="91425" bIns="91425" anchor="t" anchorCtr="0">
            <a:noAutofit/>
          </a:bodyPr>
          <a:lstStyle>
            <a:lvl1pPr lvl="0">
              <a:lnSpc>
                <a:spcPct val="95000"/>
              </a:lnSpc>
              <a:spcBef>
                <a:spcPts val="0"/>
              </a:spcBef>
              <a:spcAft>
                <a:spcPts val="0"/>
              </a:spcAft>
              <a:buSzPts val="1400"/>
              <a:buFont typeface="Raleway"/>
              <a:buNone/>
              <a:defRPr sz="2100">
                <a:solidFill>
                  <a:schemeClr val="dk2"/>
                </a:solidFill>
                <a:latin typeface="Red Hat Mono"/>
                <a:ea typeface="Red Hat Mono"/>
                <a:cs typeface="Red Hat Mono"/>
                <a:sym typeface="Red Hat Mono"/>
              </a:defRPr>
            </a:lvl1pPr>
            <a:lvl2pPr lvl="1">
              <a:lnSpc>
                <a:spcPct val="95000"/>
              </a:lnSpc>
              <a:spcBef>
                <a:spcPts val="0"/>
              </a:spcBef>
              <a:spcAft>
                <a:spcPts val="0"/>
              </a:spcAft>
              <a:buSzPts val="1400"/>
              <a:buFont typeface="Raleway"/>
              <a:buNone/>
              <a:defRPr b="1">
                <a:latin typeface="Raleway"/>
                <a:ea typeface="Raleway"/>
                <a:cs typeface="Raleway"/>
                <a:sym typeface="Raleway"/>
              </a:defRPr>
            </a:lvl2pPr>
            <a:lvl3pPr lvl="2">
              <a:lnSpc>
                <a:spcPct val="95000"/>
              </a:lnSpc>
              <a:spcBef>
                <a:spcPts val="0"/>
              </a:spcBef>
              <a:spcAft>
                <a:spcPts val="0"/>
              </a:spcAft>
              <a:buSzPts val="1400"/>
              <a:buFont typeface="Raleway"/>
              <a:buNone/>
              <a:defRPr b="1">
                <a:latin typeface="Raleway"/>
                <a:ea typeface="Raleway"/>
                <a:cs typeface="Raleway"/>
                <a:sym typeface="Raleway"/>
              </a:defRPr>
            </a:lvl3pPr>
            <a:lvl4pPr lvl="3">
              <a:lnSpc>
                <a:spcPct val="95000"/>
              </a:lnSpc>
              <a:spcBef>
                <a:spcPts val="0"/>
              </a:spcBef>
              <a:spcAft>
                <a:spcPts val="0"/>
              </a:spcAft>
              <a:buSzPts val="1400"/>
              <a:buFont typeface="Raleway"/>
              <a:buNone/>
              <a:defRPr b="1">
                <a:latin typeface="Raleway"/>
                <a:ea typeface="Raleway"/>
                <a:cs typeface="Raleway"/>
                <a:sym typeface="Raleway"/>
              </a:defRPr>
            </a:lvl4pPr>
            <a:lvl5pPr lvl="4">
              <a:lnSpc>
                <a:spcPct val="95000"/>
              </a:lnSpc>
              <a:spcBef>
                <a:spcPts val="0"/>
              </a:spcBef>
              <a:spcAft>
                <a:spcPts val="0"/>
              </a:spcAft>
              <a:buSzPts val="1400"/>
              <a:buFont typeface="Raleway"/>
              <a:buNone/>
              <a:defRPr b="1">
                <a:latin typeface="Raleway"/>
                <a:ea typeface="Raleway"/>
                <a:cs typeface="Raleway"/>
                <a:sym typeface="Raleway"/>
              </a:defRPr>
            </a:lvl5pPr>
            <a:lvl6pPr lvl="5">
              <a:lnSpc>
                <a:spcPct val="95000"/>
              </a:lnSpc>
              <a:spcBef>
                <a:spcPts val="0"/>
              </a:spcBef>
              <a:spcAft>
                <a:spcPts val="0"/>
              </a:spcAft>
              <a:buSzPts val="1400"/>
              <a:buFont typeface="Raleway"/>
              <a:buNone/>
              <a:defRPr b="1">
                <a:latin typeface="Raleway"/>
                <a:ea typeface="Raleway"/>
                <a:cs typeface="Raleway"/>
                <a:sym typeface="Raleway"/>
              </a:defRPr>
            </a:lvl6pPr>
            <a:lvl7pPr lvl="6">
              <a:lnSpc>
                <a:spcPct val="95000"/>
              </a:lnSpc>
              <a:spcBef>
                <a:spcPts val="0"/>
              </a:spcBef>
              <a:spcAft>
                <a:spcPts val="0"/>
              </a:spcAft>
              <a:buSzPts val="1400"/>
              <a:buFont typeface="Raleway"/>
              <a:buNone/>
              <a:defRPr b="1">
                <a:latin typeface="Raleway"/>
                <a:ea typeface="Raleway"/>
                <a:cs typeface="Raleway"/>
                <a:sym typeface="Raleway"/>
              </a:defRPr>
            </a:lvl7pPr>
            <a:lvl8pPr lvl="7">
              <a:lnSpc>
                <a:spcPct val="95000"/>
              </a:lnSpc>
              <a:spcBef>
                <a:spcPts val="0"/>
              </a:spcBef>
              <a:spcAft>
                <a:spcPts val="0"/>
              </a:spcAft>
              <a:buSzPts val="1400"/>
              <a:buFont typeface="Raleway"/>
              <a:buNone/>
              <a:defRPr b="1">
                <a:latin typeface="Raleway"/>
                <a:ea typeface="Raleway"/>
                <a:cs typeface="Raleway"/>
                <a:sym typeface="Raleway"/>
              </a:defRPr>
            </a:lvl8pPr>
            <a:lvl9pPr lvl="8">
              <a:lnSpc>
                <a:spcPct val="95000"/>
              </a:lnSpc>
              <a:spcBef>
                <a:spcPts val="0"/>
              </a:spcBef>
              <a:spcAft>
                <a:spcPts val="0"/>
              </a:spcAft>
              <a:buSzPts val="1400"/>
              <a:buFont typeface="Raleway"/>
              <a:buNone/>
              <a:defRPr b="1">
                <a:latin typeface="Raleway"/>
                <a:ea typeface="Raleway"/>
                <a:cs typeface="Raleway"/>
                <a:sym typeface="Raleway"/>
              </a:defRPr>
            </a:lvl9pPr>
          </a:lstStyle>
          <a:p>
            <a:endParaRPr/>
          </a:p>
        </p:txBody>
      </p:sp>
      <p:sp>
        <p:nvSpPr>
          <p:cNvPr id="61" name="Google Shape;61;p13"/>
          <p:cNvSpPr txBox="1">
            <a:spLocks noGrp="1"/>
          </p:cNvSpPr>
          <p:nvPr>
            <p:ph type="subTitle" idx="8"/>
          </p:nvPr>
        </p:nvSpPr>
        <p:spPr>
          <a:xfrm>
            <a:off x="5314804" y="3345484"/>
            <a:ext cx="3307500" cy="310800"/>
          </a:xfrm>
          <a:prstGeom prst="rect">
            <a:avLst/>
          </a:prstGeom>
        </p:spPr>
        <p:txBody>
          <a:bodyPr spcFirstLastPara="1" wrap="square" lIns="91425" tIns="91425" rIns="91425" bIns="91425" anchor="t" anchorCtr="0">
            <a:noAutofit/>
          </a:bodyPr>
          <a:lstStyle>
            <a:lvl1pPr lvl="0">
              <a:lnSpc>
                <a:spcPct val="95000"/>
              </a:lnSpc>
              <a:spcBef>
                <a:spcPts val="0"/>
              </a:spcBef>
              <a:spcAft>
                <a:spcPts val="0"/>
              </a:spcAft>
              <a:buSzPts val="1400"/>
              <a:buFont typeface="Raleway"/>
              <a:buNone/>
              <a:defRPr sz="2100">
                <a:solidFill>
                  <a:schemeClr val="dk2"/>
                </a:solidFill>
                <a:latin typeface="Red Hat Mono"/>
                <a:ea typeface="Red Hat Mono"/>
                <a:cs typeface="Red Hat Mono"/>
                <a:sym typeface="Red Hat Mono"/>
              </a:defRPr>
            </a:lvl1pPr>
            <a:lvl2pPr lvl="1">
              <a:lnSpc>
                <a:spcPct val="95000"/>
              </a:lnSpc>
              <a:spcBef>
                <a:spcPts val="0"/>
              </a:spcBef>
              <a:spcAft>
                <a:spcPts val="0"/>
              </a:spcAft>
              <a:buSzPts val="1400"/>
              <a:buFont typeface="Raleway"/>
              <a:buNone/>
              <a:defRPr b="1">
                <a:latin typeface="Raleway"/>
                <a:ea typeface="Raleway"/>
                <a:cs typeface="Raleway"/>
                <a:sym typeface="Raleway"/>
              </a:defRPr>
            </a:lvl2pPr>
            <a:lvl3pPr lvl="2">
              <a:lnSpc>
                <a:spcPct val="95000"/>
              </a:lnSpc>
              <a:spcBef>
                <a:spcPts val="0"/>
              </a:spcBef>
              <a:spcAft>
                <a:spcPts val="0"/>
              </a:spcAft>
              <a:buSzPts val="1400"/>
              <a:buFont typeface="Raleway"/>
              <a:buNone/>
              <a:defRPr b="1">
                <a:latin typeface="Raleway"/>
                <a:ea typeface="Raleway"/>
                <a:cs typeface="Raleway"/>
                <a:sym typeface="Raleway"/>
              </a:defRPr>
            </a:lvl3pPr>
            <a:lvl4pPr lvl="3">
              <a:lnSpc>
                <a:spcPct val="95000"/>
              </a:lnSpc>
              <a:spcBef>
                <a:spcPts val="0"/>
              </a:spcBef>
              <a:spcAft>
                <a:spcPts val="0"/>
              </a:spcAft>
              <a:buSzPts val="1400"/>
              <a:buFont typeface="Raleway"/>
              <a:buNone/>
              <a:defRPr b="1">
                <a:latin typeface="Raleway"/>
                <a:ea typeface="Raleway"/>
                <a:cs typeface="Raleway"/>
                <a:sym typeface="Raleway"/>
              </a:defRPr>
            </a:lvl4pPr>
            <a:lvl5pPr lvl="4">
              <a:lnSpc>
                <a:spcPct val="95000"/>
              </a:lnSpc>
              <a:spcBef>
                <a:spcPts val="0"/>
              </a:spcBef>
              <a:spcAft>
                <a:spcPts val="0"/>
              </a:spcAft>
              <a:buSzPts val="1400"/>
              <a:buFont typeface="Raleway"/>
              <a:buNone/>
              <a:defRPr b="1">
                <a:latin typeface="Raleway"/>
                <a:ea typeface="Raleway"/>
                <a:cs typeface="Raleway"/>
                <a:sym typeface="Raleway"/>
              </a:defRPr>
            </a:lvl5pPr>
            <a:lvl6pPr lvl="5">
              <a:lnSpc>
                <a:spcPct val="95000"/>
              </a:lnSpc>
              <a:spcBef>
                <a:spcPts val="0"/>
              </a:spcBef>
              <a:spcAft>
                <a:spcPts val="0"/>
              </a:spcAft>
              <a:buSzPts val="1400"/>
              <a:buFont typeface="Raleway"/>
              <a:buNone/>
              <a:defRPr b="1">
                <a:latin typeface="Raleway"/>
                <a:ea typeface="Raleway"/>
                <a:cs typeface="Raleway"/>
                <a:sym typeface="Raleway"/>
              </a:defRPr>
            </a:lvl6pPr>
            <a:lvl7pPr lvl="6">
              <a:lnSpc>
                <a:spcPct val="95000"/>
              </a:lnSpc>
              <a:spcBef>
                <a:spcPts val="0"/>
              </a:spcBef>
              <a:spcAft>
                <a:spcPts val="0"/>
              </a:spcAft>
              <a:buSzPts val="1400"/>
              <a:buFont typeface="Raleway"/>
              <a:buNone/>
              <a:defRPr b="1">
                <a:latin typeface="Raleway"/>
                <a:ea typeface="Raleway"/>
                <a:cs typeface="Raleway"/>
                <a:sym typeface="Raleway"/>
              </a:defRPr>
            </a:lvl7pPr>
            <a:lvl8pPr lvl="7">
              <a:lnSpc>
                <a:spcPct val="95000"/>
              </a:lnSpc>
              <a:spcBef>
                <a:spcPts val="0"/>
              </a:spcBef>
              <a:spcAft>
                <a:spcPts val="0"/>
              </a:spcAft>
              <a:buSzPts val="1400"/>
              <a:buFont typeface="Raleway"/>
              <a:buNone/>
              <a:defRPr b="1">
                <a:latin typeface="Raleway"/>
                <a:ea typeface="Raleway"/>
                <a:cs typeface="Raleway"/>
                <a:sym typeface="Raleway"/>
              </a:defRPr>
            </a:lvl8pPr>
            <a:lvl9pPr lvl="8">
              <a:lnSpc>
                <a:spcPct val="95000"/>
              </a:lnSpc>
              <a:spcBef>
                <a:spcPts val="0"/>
              </a:spcBef>
              <a:spcAft>
                <a:spcPts val="0"/>
              </a:spcAft>
              <a:buSzPts val="1400"/>
              <a:buFont typeface="Raleway"/>
              <a:buNone/>
              <a:defRPr b="1">
                <a:latin typeface="Raleway"/>
                <a:ea typeface="Raleway"/>
                <a:cs typeface="Raleway"/>
                <a:sym typeface="Raleway"/>
              </a:defRPr>
            </a:lvl9pPr>
          </a:lstStyle>
          <a:p>
            <a:endParaRPr/>
          </a:p>
        </p:txBody>
      </p:sp>
      <p:sp>
        <p:nvSpPr>
          <p:cNvPr id="62" name="Google Shape;62;p13"/>
          <p:cNvSpPr txBox="1">
            <a:spLocks noGrp="1"/>
          </p:cNvSpPr>
          <p:nvPr>
            <p:ph type="title" hasCustomPrompt="1"/>
          </p:nvPr>
        </p:nvSpPr>
        <p:spPr>
          <a:xfrm>
            <a:off x="521691" y="3465371"/>
            <a:ext cx="712200" cy="310800"/>
          </a:xfrm>
          <a:prstGeom prst="rect">
            <a:avLst/>
          </a:prstGeom>
          <a:noFill/>
        </p:spPr>
        <p:txBody>
          <a:bodyPr spcFirstLastPara="1" wrap="square" lIns="91425" tIns="91425" rIns="91425" bIns="91425" anchor="ctr" anchorCtr="0">
            <a:noAutofit/>
          </a:bodyPr>
          <a:lstStyle>
            <a:lvl1pPr lvl="0" algn="ctr">
              <a:lnSpc>
                <a:spcPct val="70000"/>
              </a:lnSpc>
              <a:spcBef>
                <a:spcPts val="0"/>
              </a:spcBef>
              <a:spcAft>
                <a:spcPts val="0"/>
              </a:spcAft>
              <a:buSzPts val="3000"/>
              <a:buNone/>
              <a:defRPr sz="4900" b="0">
                <a:solidFill>
                  <a:schemeClr val="dk2"/>
                </a:solidFill>
                <a:latin typeface="VT323"/>
                <a:ea typeface="VT323"/>
                <a:cs typeface="VT323"/>
                <a:sym typeface="VT323"/>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3" name="Google Shape;63;p13"/>
          <p:cNvSpPr txBox="1">
            <a:spLocks noGrp="1"/>
          </p:cNvSpPr>
          <p:nvPr>
            <p:ph type="title" idx="9" hasCustomPrompt="1"/>
          </p:nvPr>
        </p:nvSpPr>
        <p:spPr>
          <a:xfrm>
            <a:off x="521692" y="1571283"/>
            <a:ext cx="712200" cy="310800"/>
          </a:xfrm>
          <a:prstGeom prst="rect">
            <a:avLst/>
          </a:prstGeom>
          <a:noFill/>
        </p:spPr>
        <p:txBody>
          <a:bodyPr spcFirstLastPara="1" wrap="square" lIns="91425" tIns="91425" rIns="91425" bIns="91425" anchor="ctr" anchorCtr="0">
            <a:noAutofit/>
          </a:bodyPr>
          <a:lstStyle>
            <a:lvl1pPr lvl="0" algn="ctr">
              <a:lnSpc>
                <a:spcPct val="70000"/>
              </a:lnSpc>
              <a:spcBef>
                <a:spcPts val="0"/>
              </a:spcBef>
              <a:spcAft>
                <a:spcPts val="0"/>
              </a:spcAft>
              <a:buSzPts val="3000"/>
              <a:buNone/>
              <a:defRPr sz="4900" b="0">
                <a:solidFill>
                  <a:schemeClr val="dk2"/>
                </a:solidFill>
                <a:latin typeface="VT323"/>
                <a:ea typeface="VT323"/>
                <a:cs typeface="VT323"/>
                <a:sym typeface="VT323"/>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4" name="Google Shape;64;p13"/>
          <p:cNvSpPr txBox="1">
            <a:spLocks noGrp="1"/>
          </p:cNvSpPr>
          <p:nvPr>
            <p:ph type="title" idx="13" hasCustomPrompt="1"/>
          </p:nvPr>
        </p:nvSpPr>
        <p:spPr>
          <a:xfrm>
            <a:off x="522373" y="624538"/>
            <a:ext cx="710700" cy="310500"/>
          </a:xfrm>
          <a:prstGeom prst="rect">
            <a:avLst/>
          </a:prstGeom>
        </p:spPr>
        <p:txBody>
          <a:bodyPr spcFirstLastPara="1" wrap="square" lIns="91425" tIns="91425" rIns="91425" bIns="91425" anchor="ctr" anchorCtr="0">
            <a:noAutofit/>
          </a:bodyPr>
          <a:lstStyle>
            <a:lvl1pPr lvl="0" algn="ctr">
              <a:lnSpc>
                <a:spcPct val="70000"/>
              </a:lnSpc>
              <a:spcBef>
                <a:spcPts val="0"/>
              </a:spcBef>
              <a:spcAft>
                <a:spcPts val="0"/>
              </a:spcAft>
              <a:buSzPts val="3000"/>
              <a:buNone/>
              <a:defRPr sz="4900" b="0">
                <a:solidFill>
                  <a:schemeClr val="dk2"/>
                </a:solidFill>
                <a:latin typeface="VT323"/>
                <a:ea typeface="VT323"/>
                <a:cs typeface="VT323"/>
                <a:sym typeface="VT323"/>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5" name="Google Shape;65;p13"/>
          <p:cNvSpPr txBox="1">
            <a:spLocks noGrp="1"/>
          </p:cNvSpPr>
          <p:nvPr>
            <p:ph type="title" idx="14" hasCustomPrompt="1"/>
          </p:nvPr>
        </p:nvSpPr>
        <p:spPr>
          <a:xfrm>
            <a:off x="521691" y="2518327"/>
            <a:ext cx="712200" cy="310800"/>
          </a:xfrm>
          <a:prstGeom prst="rect">
            <a:avLst/>
          </a:prstGeom>
        </p:spPr>
        <p:txBody>
          <a:bodyPr spcFirstLastPara="1" wrap="square" lIns="91425" tIns="91425" rIns="91425" bIns="91425" anchor="ctr" anchorCtr="0">
            <a:noAutofit/>
          </a:bodyPr>
          <a:lstStyle>
            <a:lvl1pPr lvl="0" algn="ctr">
              <a:lnSpc>
                <a:spcPct val="70000"/>
              </a:lnSpc>
              <a:spcBef>
                <a:spcPts val="0"/>
              </a:spcBef>
              <a:spcAft>
                <a:spcPts val="0"/>
              </a:spcAft>
              <a:buSzPts val="3000"/>
              <a:buNone/>
              <a:defRPr sz="4900" b="0">
                <a:solidFill>
                  <a:schemeClr val="dk2"/>
                </a:solidFill>
                <a:latin typeface="VT323"/>
                <a:ea typeface="VT323"/>
                <a:cs typeface="VT323"/>
                <a:sym typeface="VT323"/>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66" name="Google Shape;66;p13"/>
          <p:cNvSpPr txBox="1">
            <a:spLocks noGrp="1"/>
          </p:cNvSpPr>
          <p:nvPr>
            <p:ph type="title" idx="15" hasCustomPrompt="1"/>
          </p:nvPr>
        </p:nvSpPr>
        <p:spPr>
          <a:xfrm>
            <a:off x="4627489" y="1571508"/>
            <a:ext cx="712200" cy="310800"/>
          </a:xfrm>
          <a:prstGeom prst="rect">
            <a:avLst/>
          </a:prstGeom>
          <a:noFill/>
        </p:spPr>
        <p:txBody>
          <a:bodyPr spcFirstLastPara="1" wrap="square" lIns="91425" tIns="91425" rIns="91425" bIns="91425" anchor="ctr" anchorCtr="0">
            <a:noAutofit/>
          </a:bodyPr>
          <a:lstStyle>
            <a:lvl1pPr lvl="0" algn="ctr">
              <a:lnSpc>
                <a:spcPct val="70000"/>
              </a:lnSpc>
              <a:spcBef>
                <a:spcPts val="0"/>
              </a:spcBef>
              <a:spcAft>
                <a:spcPts val="0"/>
              </a:spcAft>
              <a:buSzPts val="3000"/>
              <a:buNone/>
              <a:defRPr sz="4900" b="0">
                <a:solidFill>
                  <a:schemeClr val="dk2"/>
                </a:solidFill>
                <a:latin typeface="VT323"/>
                <a:ea typeface="VT323"/>
                <a:cs typeface="VT323"/>
                <a:sym typeface="VT323"/>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7" name="Google Shape;67;p13"/>
          <p:cNvSpPr txBox="1">
            <a:spLocks noGrp="1"/>
          </p:cNvSpPr>
          <p:nvPr>
            <p:ph type="title" idx="16" hasCustomPrompt="1"/>
          </p:nvPr>
        </p:nvSpPr>
        <p:spPr>
          <a:xfrm>
            <a:off x="4627487" y="2518452"/>
            <a:ext cx="712200" cy="310800"/>
          </a:xfrm>
          <a:prstGeom prst="rect">
            <a:avLst/>
          </a:prstGeom>
          <a:noFill/>
        </p:spPr>
        <p:txBody>
          <a:bodyPr spcFirstLastPara="1" wrap="square" lIns="91425" tIns="91425" rIns="91425" bIns="91425" anchor="ctr" anchorCtr="0">
            <a:noAutofit/>
          </a:bodyPr>
          <a:lstStyle>
            <a:lvl1pPr lvl="0" algn="ctr">
              <a:lnSpc>
                <a:spcPct val="70000"/>
              </a:lnSpc>
              <a:spcBef>
                <a:spcPts val="0"/>
              </a:spcBef>
              <a:spcAft>
                <a:spcPts val="0"/>
              </a:spcAft>
              <a:buSzPts val="3000"/>
              <a:buNone/>
              <a:defRPr sz="4900" b="0">
                <a:solidFill>
                  <a:schemeClr val="dk2"/>
                </a:solidFill>
                <a:latin typeface="VT323"/>
                <a:ea typeface="VT323"/>
                <a:cs typeface="VT323"/>
                <a:sym typeface="VT323"/>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8" name="Google Shape;68;p13"/>
          <p:cNvSpPr txBox="1">
            <a:spLocks noGrp="1"/>
          </p:cNvSpPr>
          <p:nvPr>
            <p:ph type="title" idx="17" hasCustomPrompt="1"/>
          </p:nvPr>
        </p:nvSpPr>
        <p:spPr>
          <a:xfrm>
            <a:off x="4627489" y="3465396"/>
            <a:ext cx="712200" cy="310800"/>
          </a:xfrm>
          <a:prstGeom prst="rect">
            <a:avLst/>
          </a:prstGeom>
          <a:noFill/>
        </p:spPr>
        <p:txBody>
          <a:bodyPr spcFirstLastPara="1" wrap="square" lIns="91425" tIns="91425" rIns="91425" bIns="91425" anchor="ctr" anchorCtr="0">
            <a:noAutofit/>
          </a:bodyPr>
          <a:lstStyle>
            <a:lvl1pPr lvl="0" algn="ctr">
              <a:lnSpc>
                <a:spcPct val="70000"/>
              </a:lnSpc>
              <a:spcBef>
                <a:spcPts val="0"/>
              </a:spcBef>
              <a:spcAft>
                <a:spcPts val="0"/>
              </a:spcAft>
              <a:buSzPts val="3000"/>
              <a:buNone/>
              <a:defRPr sz="4900" b="0">
                <a:solidFill>
                  <a:schemeClr val="dk2"/>
                </a:solidFill>
                <a:latin typeface="VT323"/>
                <a:ea typeface="VT323"/>
                <a:cs typeface="VT323"/>
                <a:sym typeface="VT323"/>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9" name="Google Shape;69;p13"/>
          <p:cNvSpPr txBox="1">
            <a:spLocks noGrp="1"/>
          </p:cNvSpPr>
          <p:nvPr>
            <p:ph type="title" idx="18" hasCustomPrompt="1"/>
          </p:nvPr>
        </p:nvSpPr>
        <p:spPr>
          <a:xfrm>
            <a:off x="4627489" y="624563"/>
            <a:ext cx="712200" cy="310800"/>
          </a:xfrm>
          <a:prstGeom prst="rect">
            <a:avLst/>
          </a:prstGeom>
        </p:spPr>
        <p:txBody>
          <a:bodyPr spcFirstLastPara="1" wrap="square" lIns="91425" tIns="91425" rIns="91425" bIns="91425" anchor="ctr" anchorCtr="0">
            <a:noAutofit/>
          </a:bodyPr>
          <a:lstStyle>
            <a:lvl1pPr lvl="0" algn="ctr">
              <a:lnSpc>
                <a:spcPct val="70000"/>
              </a:lnSpc>
              <a:spcBef>
                <a:spcPts val="0"/>
              </a:spcBef>
              <a:spcAft>
                <a:spcPts val="0"/>
              </a:spcAft>
              <a:buSzPts val="3000"/>
              <a:buNone/>
              <a:defRPr sz="4900" b="0">
                <a:solidFill>
                  <a:schemeClr val="dk2"/>
                </a:solidFill>
                <a:latin typeface="VT323"/>
                <a:ea typeface="VT323"/>
                <a:cs typeface="VT323"/>
                <a:sym typeface="VT323"/>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70" name="Google Shape;70;p13"/>
          <p:cNvSpPr txBox="1">
            <a:spLocks noGrp="1"/>
          </p:cNvSpPr>
          <p:nvPr>
            <p:ph type="title" idx="19"/>
          </p:nvPr>
        </p:nvSpPr>
        <p:spPr>
          <a:xfrm>
            <a:off x="228600" y="4352104"/>
            <a:ext cx="8687100" cy="547200"/>
          </a:xfrm>
          <a:prstGeom prst="rect">
            <a:avLst/>
          </a:prstGeom>
          <a:ln>
            <a:noFill/>
          </a:ln>
        </p:spPr>
        <p:txBody>
          <a:bodyPr spcFirstLastPara="1" wrap="square" lIns="91425" tIns="91425" rIns="91425" bIns="91425" anchor="t" anchorCtr="0">
            <a:noAutofit/>
          </a:bodyPr>
          <a:lstStyle>
            <a:lvl1pPr lvl="0">
              <a:spcBef>
                <a:spcPts val="0"/>
              </a:spcBef>
              <a:spcAft>
                <a:spcPts val="0"/>
              </a:spcAft>
              <a:buSzPts val="2600"/>
              <a:buNone/>
              <a:defRPr b="0"/>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71"/>
        <p:cNvGrpSpPr/>
        <p:nvPr/>
      </p:nvGrpSpPr>
      <p:grpSpPr>
        <a:xfrm>
          <a:off x="0" y="0"/>
          <a:ext cx="0" cy="0"/>
          <a:chOff x="0" y="0"/>
          <a:chExt cx="0" cy="0"/>
        </a:xfrm>
      </p:grpSpPr>
      <p:sp>
        <p:nvSpPr>
          <p:cNvPr id="72" name="Google Shape;72;p14"/>
          <p:cNvSpPr txBox="1">
            <a:spLocks noGrp="1"/>
          </p:cNvSpPr>
          <p:nvPr>
            <p:ph type="subTitle" idx="1"/>
          </p:nvPr>
        </p:nvSpPr>
        <p:spPr>
          <a:xfrm>
            <a:off x="1417350" y="2615513"/>
            <a:ext cx="6309300" cy="16179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14"/>
          <p:cNvSpPr txBox="1">
            <a:spLocks noGrp="1"/>
          </p:cNvSpPr>
          <p:nvPr>
            <p:ph type="title"/>
          </p:nvPr>
        </p:nvSpPr>
        <p:spPr>
          <a:xfrm>
            <a:off x="1417350" y="910088"/>
            <a:ext cx="5262000" cy="1544700"/>
          </a:xfrm>
          <a:prstGeom prst="rect">
            <a:avLst/>
          </a:prstGeom>
          <a:ln>
            <a:noFill/>
          </a:ln>
        </p:spPr>
        <p:txBody>
          <a:bodyPr spcFirstLastPara="1" wrap="square" lIns="91425" tIns="91425" rIns="91425" bIns="91425" anchor="t" anchorCtr="0">
            <a:noAutofit/>
          </a:bodyPr>
          <a:lstStyle>
            <a:lvl1pPr lvl="0">
              <a:spcBef>
                <a:spcPts val="0"/>
              </a:spcBef>
              <a:spcAft>
                <a:spcPts val="0"/>
              </a:spcAft>
              <a:buSzPts val="2600"/>
              <a:buNone/>
              <a:defRPr sz="5700" b="0"/>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pic>
        <p:nvPicPr>
          <p:cNvPr id="74" name="Google Shape;74;p14" title="tech.png"/>
          <p:cNvPicPr preferRelativeResize="0"/>
          <p:nvPr/>
        </p:nvPicPr>
        <p:blipFill rotWithShape="1">
          <a:blip r:embed="rId2">
            <a:alphaModFix amt="56000"/>
          </a:blip>
          <a:srcRect l="16170" r="18704"/>
          <a:stretch/>
        </p:blipFill>
        <p:spPr>
          <a:xfrm rot="-5111130">
            <a:off x="5582875" y="-1103551"/>
            <a:ext cx="7337952" cy="573914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ONE_COLUMN_TEXT_1">
    <p:spTree>
      <p:nvGrpSpPr>
        <p:cNvPr id="1" name="Shape 75"/>
        <p:cNvGrpSpPr/>
        <p:nvPr/>
      </p:nvGrpSpPr>
      <p:grpSpPr>
        <a:xfrm>
          <a:off x="0" y="0"/>
          <a:ext cx="0" cy="0"/>
          <a:chOff x="0" y="0"/>
          <a:chExt cx="0" cy="0"/>
        </a:xfrm>
      </p:grpSpPr>
      <p:pic>
        <p:nvPicPr>
          <p:cNvPr id="76" name="Google Shape;76;p15" title="tech.png"/>
          <p:cNvPicPr preferRelativeResize="0"/>
          <p:nvPr/>
        </p:nvPicPr>
        <p:blipFill rotWithShape="1">
          <a:blip r:embed="rId2">
            <a:alphaModFix amt="56000"/>
          </a:blip>
          <a:srcRect l="16170" r="18704"/>
          <a:stretch/>
        </p:blipFill>
        <p:spPr>
          <a:xfrm>
            <a:off x="171450" y="-1813500"/>
            <a:ext cx="7337952" cy="5739150"/>
          </a:xfrm>
          <a:prstGeom prst="rect">
            <a:avLst/>
          </a:prstGeom>
          <a:noFill/>
          <a:ln>
            <a:noFill/>
          </a:ln>
        </p:spPr>
      </p:pic>
      <p:sp>
        <p:nvSpPr>
          <p:cNvPr id="77" name="Google Shape;77;p15"/>
          <p:cNvSpPr txBox="1">
            <a:spLocks noGrp="1"/>
          </p:cNvSpPr>
          <p:nvPr>
            <p:ph type="body" idx="1"/>
          </p:nvPr>
        </p:nvSpPr>
        <p:spPr>
          <a:xfrm>
            <a:off x="228600" y="3276000"/>
            <a:ext cx="3710400" cy="16389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Char char="●"/>
              <a:defRPr sz="1200"/>
            </a:lvl1pPr>
            <a:lvl2pPr marL="914400" lvl="1" indent="-317500">
              <a:lnSpc>
                <a:spcPct val="115000"/>
              </a:lnSpc>
              <a:spcBef>
                <a:spcPts val="0"/>
              </a:spcBef>
              <a:spcAft>
                <a:spcPts val="0"/>
              </a:spcAft>
              <a:buSzPts val="1400"/>
              <a:buChar char="○"/>
              <a:defRPr/>
            </a:lvl2pPr>
            <a:lvl3pPr marL="1371600" lvl="2" indent="-317500">
              <a:lnSpc>
                <a:spcPct val="115000"/>
              </a:lnSpc>
              <a:spcBef>
                <a:spcPts val="0"/>
              </a:spcBef>
              <a:spcAft>
                <a:spcPts val="0"/>
              </a:spcAft>
              <a:buSzPts val="1400"/>
              <a:buChar char="■"/>
              <a:defRPr/>
            </a:lvl3pPr>
            <a:lvl4pPr marL="1828800" lvl="3" indent="-317500">
              <a:lnSpc>
                <a:spcPct val="115000"/>
              </a:lnSpc>
              <a:spcBef>
                <a:spcPts val="0"/>
              </a:spcBef>
              <a:spcAft>
                <a:spcPts val="0"/>
              </a:spcAft>
              <a:buSzPts val="1400"/>
              <a:buChar char="●"/>
              <a:defRPr/>
            </a:lvl4pPr>
            <a:lvl5pPr marL="2286000" lvl="4" indent="-317500">
              <a:lnSpc>
                <a:spcPct val="115000"/>
              </a:lnSpc>
              <a:spcBef>
                <a:spcPts val="0"/>
              </a:spcBef>
              <a:spcAft>
                <a:spcPts val="0"/>
              </a:spcAft>
              <a:buSzPts val="1400"/>
              <a:buChar char="○"/>
              <a:defRPr/>
            </a:lvl5pPr>
            <a:lvl6pPr marL="2743200" lvl="5" indent="-317500">
              <a:lnSpc>
                <a:spcPct val="115000"/>
              </a:lnSpc>
              <a:spcBef>
                <a:spcPts val="0"/>
              </a:spcBef>
              <a:spcAft>
                <a:spcPts val="0"/>
              </a:spcAft>
              <a:buSzPts val="1400"/>
              <a:buChar char="■"/>
              <a:defRPr/>
            </a:lvl6pPr>
            <a:lvl7pPr marL="3200400" lvl="6" indent="-317500">
              <a:lnSpc>
                <a:spcPct val="115000"/>
              </a:lnSpc>
              <a:spcBef>
                <a:spcPts val="0"/>
              </a:spcBef>
              <a:spcAft>
                <a:spcPts val="0"/>
              </a:spcAft>
              <a:buSzPts val="1400"/>
              <a:buChar char="●"/>
              <a:defRPr/>
            </a:lvl7pPr>
            <a:lvl8pPr marL="3657600" lvl="7" indent="-317500">
              <a:lnSpc>
                <a:spcPct val="115000"/>
              </a:lnSpc>
              <a:spcBef>
                <a:spcPts val="0"/>
              </a:spcBef>
              <a:spcAft>
                <a:spcPts val="0"/>
              </a:spcAft>
              <a:buSzPts val="1400"/>
              <a:buChar char="○"/>
              <a:defRPr/>
            </a:lvl8pPr>
            <a:lvl9pPr marL="4114800" lvl="8" indent="-317500">
              <a:lnSpc>
                <a:spcPct val="115000"/>
              </a:lnSpc>
              <a:spcBef>
                <a:spcPts val="0"/>
              </a:spcBef>
              <a:spcAft>
                <a:spcPts val="0"/>
              </a:spcAft>
              <a:buSzPts val="1400"/>
              <a:buChar char="■"/>
              <a:defRPr/>
            </a:lvl9pPr>
          </a:lstStyle>
          <a:p>
            <a:endParaRPr/>
          </a:p>
        </p:txBody>
      </p:sp>
      <p:sp>
        <p:nvSpPr>
          <p:cNvPr id="78" name="Google Shape;78;p15"/>
          <p:cNvSpPr txBox="1">
            <a:spLocks noGrp="1"/>
          </p:cNvSpPr>
          <p:nvPr>
            <p:ph type="title"/>
          </p:nvPr>
        </p:nvSpPr>
        <p:spPr>
          <a:xfrm>
            <a:off x="228600" y="342150"/>
            <a:ext cx="3710400" cy="1786500"/>
          </a:xfrm>
          <a:prstGeom prst="rect">
            <a:avLst/>
          </a:prstGeom>
          <a:ln>
            <a:noFill/>
          </a:ln>
        </p:spPr>
        <p:txBody>
          <a:bodyPr spcFirstLastPara="1" wrap="square" lIns="91425" tIns="91425" rIns="91425" bIns="91425" anchor="t" anchorCtr="0">
            <a:noAutofit/>
          </a:bodyPr>
          <a:lstStyle>
            <a:lvl1pPr lvl="0">
              <a:lnSpc>
                <a:spcPct val="85000"/>
              </a:lnSpc>
              <a:spcBef>
                <a:spcPts val="0"/>
              </a:spcBef>
              <a:spcAft>
                <a:spcPts val="0"/>
              </a:spcAft>
              <a:buSzPts val="2600"/>
              <a:buNone/>
              <a:defRPr b="0"/>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79" name="Google Shape;79;p15"/>
          <p:cNvSpPr>
            <a:spLocks noGrp="1"/>
          </p:cNvSpPr>
          <p:nvPr>
            <p:ph type="pic" idx="2"/>
          </p:nvPr>
        </p:nvSpPr>
        <p:spPr>
          <a:xfrm>
            <a:off x="4306500" y="0"/>
            <a:ext cx="4837500" cy="5143500"/>
          </a:xfrm>
          <a:prstGeom prst="roundRect">
            <a:avLst>
              <a:gd name="adj" fmla="val 16667"/>
            </a:avLst>
          </a:prstGeom>
          <a:noFill/>
          <a:ln>
            <a:noFill/>
          </a:ln>
        </p:spPr>
        <p:txBody>
          <a:bodyPr/>
          <a:lstStyle/>
          <a:p>
            <a:endParaRPr lang="zh-TW"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83"/>
        <p:cNvGrpSpPr/>
        <p:nvPr/>
      </p:nvGrpSpPr>
      <p:grpSpPr>
        <a:xfrm>
          <a:off x="0" y="0"/>
          <a:ext cx="0" cy="0"/>
          <a:chOff x="0" y="0"/>
          <a:chExt cx="0" cy="0"/>
        </a:xfrm>
      </p:grpSpPr>
      <p:sp>
        <p:nvSpPr>
          <p:cNvPr id="84" name="Google Shape;84;p17"/>
          <p:cNvSpPr txBox="1">
            <a:spLocks noGrp="1"/>
          </p:cNvSpPr>
          <p:nvPr>
            <p:ph type="subTitle" idx="1"/>
          </p:nvPr>
        </p:nvSpPr>
        <p:spPr>
          <a:xfrm>
            <a:off x="2017726" y="2519050"/>
            <a:ext cx="5911800" cy="738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5" name="Google Shape;85;p17"/>
          <p:cNvSpPr txBox="1">
            <a:spLocks noGrp="1"/>
          </p:cNvSpPr>
          <p:nvPr>
            <p:ph type="subTitle" idx="2"/>
          </p:nvPr>
        </p:nvSpPr>
        <p:spPr>
          <a:xfrm>
            <a:off x="2017425" y="1205425"/>
            <a:ext cx="5911800" cy="738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6" name="Google Shape;86;p17"/>
          <p:cNvSpPr txBox="1">
            <a:spLocks noGrp="1"/>
          </p:cNvSpPr>
          <p:nvPr>
            <p:ph type="subTitle" idx="3"/>
          </p:nvPr>
        </p:nvSpPr>
        <p:spPr>
          <a:xfrm>
            <a:off x="2017752" y="3832400"/>
            <a:ext cx="5911800" cy="738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7" name="Google Shape;87;p17"/>
          <p:cNvSpPr txBox="1">
            <a:spLocks noGrp="1"/>
          </p:cNvSpPr>
          <p:nvPr>
            <p:ph type="title" hasCustomPrompt="1"/>
          </p:nvPr>
        </p:nvSpPr>
        <p:spPr>
          <a:xfrm>
            <a:off x="1214429" y="2702041"/>
            <a:ext cx="930300" cy="310800"/>
          </a:xfrm>
          <a:prstGeom prst="rect">
            <a:avLst/>
          </a:prstGeom>
          <a:noFill/>
        </p:spPr>
        <p:txBody>
          <a:bodyPr spcFirstLastPara="1" wrap="square" lIns="91425" tIns="91425" rIns="91425" bIns="91425" anchor="ctr" anchorCtr="0">
            <a:noAutofit/>
          </a:bodyPr>
          <a:lstStyle>
            <a:lvl1pPr lvl="0">
              <a:spcBef>
                <a:spcPts val="0"/>
              </a:spcBef>
              <a:spcAft>
                <a:spcPts val="0"/>
              </a:spcAft>
              <a:buSzPts val="3000"/>
              <a:buNone/>
              <a:defRPr sz="4900">
                <a:solidFill>
                  <a:schemeClr val="dk2"/>
                </a:solidFill>
                <a:latin typeface="VT323"/>
                <a:ea typeface="VT323"/>
                <a:cs typeface="VT323"/>
                <a:sym typeface="VT323"/>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88" name="Google Shape;88;p17"/>
          <p:cNvSpPr txBox="1">
            <a:spLocks noGrp="1"/>
          </p:cNvSpPr>
          <p:nvPr>
            <p:ph type="title" idx="4" hasCustomPrompt="1"/>
          </p:nvPr>
        </p:nvSpPr>
        <p:spPr>
          <a:xfrm>
            <a:off x="1214834" y="1388566"/>
            <a:ext cx="928500" cy="3105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4900">
                <a:solidFill>
                  <a:schemeClr val="dk2"/>
                </a:solidFill>
                <a:latin typeface="VT323"/>
                <a:ea typeface="VT323"/>
                <a:cs typeface="VT323"/>
                <a:sym typeface="VT323"/>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9" name="Google Shape;89;p17"/>
          <p:cNvSpPr txBox="1">
            <a:spLocks noGrp="1"/>
          </p:cNvSpPr>
          <p:nvPr>
            <p:ph type="title" idx="5" hasCustomPrompt="1"/>
          </p:nvPr>
        </p:nvSpPr>
        <p:spPr>
          <a:xfrm>
            <a:off x="1215241" y="4015391"/>
            <a:ext cx="930300" cy="3108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4900">
                <a:solidFill>
                  <a:schemeClr val="dk2"/>
                </a:solidFill>
                <a:latin typeface="VT323"/>
                <a:ea typeface="VT323"/>
                <a:cs typeface="VT323"/>
                <a:sym typeface="VT323"/>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90" name="Google Shape;90;p17"/>
          <p:cNvSpPr txBox="1">
            <a:spLocks noGrp="1"/>
          </p:cNvSpPr>
          <p:nvPr>
            <p:ph type="title" idx="6"/>
          </p:nvPr>
        </p:nvSpPr>
        <p:spPr>
          <a:xfrm>
            <a:off x="228600" y="342540"/>
            <a:ext cx="8686800" cy="572700"/>
          </a:xfrm>
          <a:prstGeom prst="rect">
            <a:avLst/>
          </a:prstGeom>
          <a:ln>
            <a:noFill/>
          </a:ln>
        </p:spPr>
        <p:txBody>
          <a:bodyPr spcFirstLastPara="1" wrap="square" lIns="91425" tIns="91425" rIns="91425" bIns="91425" anchor="t" anchorCtr="0">
            <a:noAutofit/>
          </a:bodyPr>
          <a:lstStyle>
            <a:lvl1pPr lvl="0" algn="r">
              <a:spcBef>
                <a:spcPts val="0"/>
              </a:spcBef>
              <a:spcAft>
                <a:spcPts val="0"/>
              </a:spcAft>
              <a:buSzPts val="2600"/>
              <a:buNone/>
              <a:defRPr sz="2600" b="0"/>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pic>
        <p:nvPicPr>
          <p:cNvPr id="91" name="Google Shape;91;p17" title="tech.png"/>
          <p:cNvPicPr preferRelativeResize="0"/>
          <p:nvPr/>
        </p:nvPicPr>
        <p:blipFill rotWithShape="1">
          <a:blip r:embed="rId2">
            <a:alphaModFix amt="56000"/>
          </a:blip>
          <a:srcRect l="16170" r="18704"/>
          <a:stretch/>
        </p:blipFill>
        <p:spPr>
          <a:xfrm rot="-10530784">
            <a:off x="5058896" y="980700"/>
            <a:ext cx="7337953" cy="573915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92"/>
        <p:cNvGrpSpPr/>
        <p:nvPr/>
      </p:nvGrpSpPr>
      <p:grpSpPr>
        <a:xfrm>
          <a:off x="0" y="0"/>
          <a:ext cx="0" cy="0"/>
          <a:chOff x="0" y="0"/>
          <a:chExt cx="0" cy="0"/>
        </a:xfrm>
      </p:grpSpPr>
      <p:pic>
        <p:nvPicPr>
          <p:cNvPr id="93" name="Google Shape;93;p18" title="tech.png"/>
          <p:cNvPicPr preferRelativeResize="0"/>
          <p:nvPr/>
        </p:nvPicPr>
        <p:blipFill rotWithShape="1">
          <a:blip r:embed="rId2">
            <a:alphaModFix amt="56000"/>
          </a:blip>
          <a:srcRect l="16170" r="18704"/>
          <a:stretch/>
        </p:blipFill>
        <p:spPr>
          <a:xfrm rot="6483983">
            <a:off x="2395549" y="-3969550"/>
            <a:ext cx="7337953" cy="5739150"/>
          </a:xfrm>
          <a:prstGeom prst="rect">
            <a:avLst/>
          </a:prstGeom>
          <a:noFill/>
          <a:ln>
            <a:noFill/>
          </a:ln>
        </p:spPr>
      </p:pic>
      <p:sp>
        <p:nvSpPr>
          <p:cNvPr id="94" name="Google Shape;94;p18"/>
          <p:cNvSpPr txBox="1">
            <a:spLocks noGrp="1"/>
          </p:cNvSpPr>
          <p:nvPr>
            <p:ph type="subTitle" idx="1"/>
          </p:nvPr>
        </p:nvSpPr>
        <p:spPr>
          <a:xfrm>
            <a:off x="575159" y="2020702"/>
            <a:ext cx="2381100" cy="62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5" name="Google Shape;95;p18"/>
          <p:cNvSpPr txBox="1">
            <a:spLocks noGrp="1"/>
          </p:cNvSpPr>
          <p:nvPr>
            <p:ph type="subTitle" idx="2"/>
          </p:nvPr>
        </p:nvSpPr>
        <p:spPr>
          <a:xfrm>
            <a:off x="3381450" y="2020702"/>
            <a:ext cx="2381100" cy="62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6" name="Google Shape;96;p18"/>
          <p:cNvSpPr txBox="1">
            <a:spLocks noGrp="1"/>
          </p:cNvSpPr>
          <p:nvPr>
            <p:ph type="subTitle" idx="3"/>
          </p:nvPr>
        </p:nvSpPr>
        <p:spPr>
          <a:xfrm>
            <a:off x="575159" y="3809380"/>
            <a:ext cx="2381100" cy="62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 name="Google Shape;97;p18"/>
          <p:cNvSpPr txBox="1">
            <a:spLocks noGrp="1"/>
          </p:cNvSpPr>
          <p:nvPr>
            <p:ph type="subTitle" idx="4"/>
          </p:nvPr>
        </p:nvSpPr>
        <p:spPr>
          <a:xfrm>
            <a:off x="3381450" y="3809380"/>
            <a:ext cx="2381100" cy="62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 name="Google Shape;98;p18"/>
          <p:cNvSpPr txBox="1">
            <a:spLocks noGrp="1"/>
          </p:cNvSpPr>
          <p:nvPr>
            <p:ph type="subTitle" idx="5"/>
          </p:nvPr>
        </p:nvSpPr>
        <p:spPr>
          <a:xfrm>
            <a:off x="6187747" y="2020702"/>
            <a:ext cx="2381100" cy="62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 name="Google Shape;99;p18"/>
          <p:cNvSpPr txBox="1">
            <a:spLocks noGrp="1"/>
          </p:cNvSpPr>
          <p:nvPr>
            <p:ph type="subTitle" idx="6"/>
          </p:nvPr>
        </p:nvSpPr>
        <p:spPr>
          <a:xfrm>
            <a:off x="6187747" y="3809380"/>
            <a:ext cx="2381100" cy="62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0" name="Google Shape;100;p18"/>
          <p:cNvSpPr txBox="1">
            <a:spLocks noGrp="1"/>
          </p:cNvSpPr>
          <p:nvPr>
            <p:ph type="title" hasCustomPrompt="1"/>
          </p:nvPr>
        </p:nvSpPr>
        <p:spPr>
          <a:xfrm>
            <a:off x="6945397" y="3388303"/>
            <a:ext cx="865800" cy="3108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3000"/>
              <a:buNone/>
              <a:defRPr sz="4900">
                <a:solidFill>
                  <a:schemeClr val="dk2"/>
                </a:solidFill>
                <a:latin typeface="VT323"/>
                <a:ea typeface="VT323"/>
                <a:cs typeface="VT323"/>
                <a:sym typeface="VT323"/>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01" name="Google Shape;101;p18"/>
          <p:cNvSpPr txBox="1">
            <a:spLocks noGrp="1"/>
          </p:cNvSpPr>
          <p:nvPr>
            <p:ph type="title" idx="7" hasCustomPrompt="1"/>
          </p:nvPr>
        </p:nvSpPr>
        <p:spPr>
          <a:xfrm>
            <a:off x="6945397" y="1609577"/>
            <a:ext cx="865800" cy="3108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3000"/>
              <a:buNone/>
              <a:defRPr sz="4900">
                <a:solidFill>
                  <a:schemeClr val="dk2"/>
                </a:solidFill>
                <a:latin typeface="VT323"/>
                <a:ea typeface="VT323"/>
                <a:cs typeface="VT323"/>
                <a:sym typeface="VT323"/>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02" name="Google Shape;102;p18"/>
          <p:cNvSpPr txBox="1">
            <a:spLocks noGrp="1"/>
          </p:cNvSpPr>
          <p:nvPr>
            <p:ph type="title" idx="8" hasCustomPrompt="1"/>
          </p:nvPr>
        </p:nvSpPr>
        <p:spPr>
          <a:xfrm>
            <a:off x="4139850" y="1609877"/>
            <a:ext cx="864300" cy="3105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sz="4900">
                <a:solidFill>
                  <a:schemeClr val="dk2"/>
                </a:solidFill>
                <a:latin typeface="VT323"/>
                <a:ea typeface="VT323"/>
                <a:cs typeface="VT323"/>
                <a:sym typeface="VT323"/>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03" name="Google Shape;103;p18"/>
          <p:cNvSpPr txBox="1">
            <a:spLocks noGrp="1"/>
          </p:cNvSpPr>
          <p:nvPr>
            <p:ph type="title" idx="9" hasCustomPrompt="1"/>
          </p:nvPr>
        </p:nvSpPr>
        <p:spPr>
          <a:xfrm>
            <a:off x="4139100" y="3388303"/>
            <a:ext cx="865800" cy="31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sz="4900">
                <a:solidFill>
                  <a:schemeClr val="dk2"/>
                </a:solidFill>
                <a:latin typeface="VT323"/>
                <a:ea typeface="VT323"/>
                <a:cs typeface="VT323"/>
                <a:sym typeface="VT323"/>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104" name="Google Shape;104;p18"/>
          <p:cNvSpPr txBox="1">
            <a:spLocks noGrp="1"/>
          </p:cNvSpPr>
          <p:nvPr>
            <p:ph type="title" idx="13" hasCustomPrompt="1"/>
          </p:nvPr>
        </p:nvSpPr>
        <p:spPr>
          <a:xfrm>
            <a:off x="1332809" y="1609577"/>
            <a:ext cx="865800" cy="3108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3000"/>
              <a:buNone/>
              <a:defRPr sz="4900">
                <a:solidFill>
                  <a:schemeClr val="dk2"/>
                </a:solidFill>
                <a:latin typeface="VT323"/>
                <a:ea typeface="VT323"/>
                <a:cs typeface="VT323"/>
                <a:sym typeface="VT323"/>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05" name="Google Shape;105;p18"/>
          <p:cNvSpPr txBox="1">
            <a:spLocks noGrp="1"/>
          </p:cNvSpPr>
          <p:nvPr>
            <p:ph type="title" idx="14" hasCustomPrompt="1"/>
          </p:nvPr>
        </p:nvSpPr>
        <p:spPr>
          <a:xfrm>
            <a:off x="1332809" y="3388304"/>
            <a:ext cx="865800" cy="31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sz="4900">
                <a:solidFill>
                  <a:schemeClr val="dk2"/>
                </a:solidFill>
                <a:latin typeface="VT323"/>
                <a:ea typeface="VT323"/>
                <a:cs typeface="VT323"/>
                <a:sym typeface="VT323"/>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106" name="Google Shape;106;p18"/>
          <p:cNvSpPr txBox="1">
            <a:spLocks noGrp="1"/>
          </p:cNvSpPr>
          <p:nvPr>
            <p:ph type="title" idx="15"/>
          </p:nvPr>
        </p:nvSpPr>
        <p:spPr>
          <a:xfrm>
            <a:off x="228600" y="329146"/>
            <a:ext cx="8686800" cy="572700"/>
          </a:xfrm>
          <a:prstGeom prst="rect">
            <a:avLst/>
          </a:prstGeom>
          <a:ln>
            <a:noFill/>
          </a:ln>
        </p:spPr>
        <p:txBody>
          <a:bodyPr spcFirstLastPara="1" wrap="square" lIns="91425" tIns="91425" rIns="91425" bIns="91425" anchor="t" anchorCtr="0">
            <a:noAutofit/>
          </a:bodyPr>
          <a:lstStyle>
            <a:lvl1pPr lvl="0">
              <a:spcBef>
                <a:spcPts val="0"/>
              </a:spcBef>
              <a:spcAft>
                <a:spcPts val="0"/>
              </a:spcAft>
              <a:buSzPts val="2600"/>
              <a:buNone/>
              <a:defRPr sz="2600" b="0"/>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07"/>
        <p:cNvGrpSpPr/>
        <p:nvPr/>
      </p:nvGrpSpPr>
      <p:grpSpPr>
        <a:xfrm>
          <a:off x="0" y="0"/>
          <a:ext cx="0" cy="0"/>
          <a:chOff x="0" y="0"/>
          <a:chExt cx="0" cy="0"/>
        </a:xfrm>
      </p:grpSpPr>
      <p:sp>
        <p:nvSpPr>
          <p:cNvPr id="108" name="Google Shape;108;p19"/>
          <p:cNvSpPr txBox="1">
            <a:spLocks noGrp="1"/>
          </p:cNvSpPr>
          <p:nvPr>
            <p:ph type="title" hasCustomPrompt="1"/>
          </p:nvPr>
        </p:nvSpPr>
        <p:spPr>
          <a:xfrm>
            <a:off x="1416750" y="552438"/>
            <a:ext cx="6310500" cy="1297800"/>
          </a:xfrm>
          <a:prstGeom prst="rect">
            <a:avLst/>
          </a:prstGeom>
        </p:spPr>
        <p:txBody>
          <a:bodyPr spcFirstLastPara="1" wrap="square" lIns="91425" tIns="91425" rIns="91425" bIns="91425" anchor="b" anchorCtr="0">
            <a:noAutofit/>
          </a:bodyPr>
          <a:lstStyle>
            <a:lvl1pPr lvl="0" rtl="0">
              <a:spcBef>
                <a:spcPts val="0"/>
              </a:spcBef>
              <a:spcAft>
                <a:spcPts val="0"/>
              </a:spcAft>
              <a:buSzPts val="6200"/>
              <a:buNone/>
              <a:defRPr sz="10900">
                <a:latin typeface="VT323"/>
                <a:ea typeface="VT323"/>
                <a:cs typeface="VT323"/>
                <a:sym typeface="VT323"/>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09" name="Google Shape;109;p19"/>
          <p:cNvSpPr txBox="1">
            <a:spLocks noGrp="1"/>
          </p:cNvSpPr>
          <p:nvPr>
            <p:ph type="subTitle" idx="1"/>
          </p:nvPr>
        </p:nvSpPr>
        <p:spPr>
          <a:xfrm>
            <a:off x="1416750" y="1725933"/>
            <a:ext cx="6310500" cy="448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 name="Google Shape;110;p19"/>
          <p:cNvSpPr txBox="1">
            <a:spLocks noGrp="1"/>
          </p:cNvSpPr>
          <p:nvPr>
            <p:ph type="title" idx="2" hasCustomPrompt="1"/>
          </p:nvPr>
        </p:nvSpPr>
        <p:spPr>
          <a:xfrm>
            <a:off x="1416750" y="2969413"/>
            <a:ext cx="6310500" cy="1297800"/>
          </a:xfrm>
          <a:prstGeom prst="rect">
            <a:avLst/>
          </a:prstGeom>
        </p:spPr>
        <p:txBody>
          <a:bodyPr spcFirstLastPara="1" wrap="square" lIns="91425" tIns="91425" rIns="91425" bIns="91425" anchor="b" anchorCtr="0">
            <a:noAutofit/>
          </a:bodyPr>
          <a:lstStyle>
            <a:lvl1pPr lvl="0" rtl="0">
              <a:spcBef>
                <a:spcPts val="0"/>
              </a:spcBef>
              <a:spcAft>
                <a:spcPts val="0"/>
              </a:spcAft>
              <a:buSzPts val="6200"/>
              <a:buNone/>
              <a:defRPr sz="10900">
                <a:latin typeface="VT323"/>
                <a:ea typeface="VT323"/>
                <a:cs typeface="VT323"/>
                <a:sym typeface="VT323"/>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11" name="Google Shape;111;p19"/>
          <p:cNvSpPr txBox="1">
            <a:spLocks noGrp="1"/>
          </p:cNvSpPr>
          <p:nvPr>
            <p:ph type="subTitle" idx="3"/>
          </p:nvPr>
        </p:nvSpPr>
        <p:spPr>
          <a:xfrm>
            <a:off x="1416750" y="4142860"/>
            <a:ext cx="6310500" cy="448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12" name="Google Shape;112;p19" title="tech.png"/>
          <p:cNvPicPr preferRelativeResize="0"/>
          <p:nvPr/>
        </p:nvPicPr>
        <p:blipFill rotWithShape="1">
          <a:blip r:embed="rId2">
            <a:alphaModFix amt="56000"/>
          </a:blip>
          <a:srcRect l="16170" r="18704"/>
          <a:stretch/>
        </p:blipFill>
        <p:spPr>
          <a:xfrm rot="-4120674">
            <a:off x="3828749" y="1924052"/>
            <a:ext cx="7337950" cy="573914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18"/>
        <p:cNvGrpSpPr/>
        <p:nvPr/>
      </p:nvGrpSpPr>
      <p:grpSpPr>
        <a:xfrm>
          <a:off x="0" y="0"/>
          <a:ext cx="0" cy="0"/>
          <a:chOff x="0" y="0"/>
          <a:chExt cx="0" cy="0"/>
        </a:xfrm>
      </p:grpSpPr>
      <p:pic>
        <p:nvPicPr>
          <p:cNvPr id="119" name="Google Shape;119;p21" title="tech.png"/>
          <p:cNvPicPr preferRelativeResize="0"/>
          <p:nvPr/>
        </p:nvPicPr>
        <p:blipFill rotWithShape="1">
          <a:blip r:embed="rId2">
            <a:alphaModFix amt="66000"/>
          </a:blip>
          <a:srcRect l="16170" r="18704"/>
          <a:stretch/>
        </p:blipFill>
        <p:spPr>
          <a:xfrm rot="-6250088">
            <a:off x="-3836764" y="-3130824"/>
            <a:ext cx="9692322" cy="837119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20"/>
        <p:cNvGrpSpPr/>
        <p:nvPr/>
      </p:nvGrpSpPr>
      <p:grpSpPr>
        <a:xfrm>
          <a:off x="0" y="0"/>
          <a:ext cx="0" cy="0"/>
          <a:chOff x="0" y="0"/>
          <a:chExt cx="0" cy="0"/>
        </a:xfrm>
      </p:grpSpPr>
      <p:pic>
        <p:nvPicPr>
          <p:cNvPr id="121" name="Google Shape;121;p22" title="tech.png"/>
          <p:cNvPicPr preferRelativeResize="0"/>
          <p:nvPr/>
        </p:nvPicPr>
        <p:blipFill rotWithShape="1">
          <a:blip r:embed="rId2">
            <a:alphaModFix amt="66000"/>
          </a:blip>
          <a:srcRect l="16170" r="18704"/>
          <a:stretch/>
        </p:blipFill>
        <p:spPr>
          <a:xfrm rot="-6250088">
            <a:off x="1293336" y="767001"/>
            <a:ext cx="9692322" cy="8371199"/>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p:cSld name="CUSTOM_2_1">
    <p:spTree>
      <p:nvGrpSpPr>
        <p:cNvPr id="1" name="Shape 126"/>
        <p:cNvGrpSpPr/>
        <p:nvPr/>
      </p:nvGrpSpPr>
      <p:grpSpPr>
        <a:xfrm>
          <a:off x="0" y="0"/>
          <a:ext cx="0" cy="0"/>
          <a:chOff x="0" y="0"/>
          <a:chExt cx="0" cy="0"/>
        </a:xfrm>
      </p:grpSpPr>
      <p:sp>
        <p:nvSpPr>
          <p:cNvPr id="127" name="Google Shape;127;p25"/>
          <p:cNvSpPr/>
          <p:nvPr/>
        </p:nvSpPr>
        <p:spPr>
          <a:xfrm>
            <a:off x="-75" y="-10275"/>
            <a:ext cx="9144000" cy="1180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8" name="Google Shape;128;p25"/>
          <p:cNvSpPr txBox="1">
            <a:spLocks noGrp="1"/>
          </p:cNvSpPr>
          <p:nvPr>
            <p:ph type="title"/>
          </p:nvPr>
        </p:nvSpPr>
        <p:spPr>
          <a:xfrm>
            <a:off x="713225" y="539500"/>
            <a:ext cx="7717500" cy="482400"/>
          </a:xfrm>
          <a:prstGeom prst="rect">
            <a:avLst/>
          </a:prstGeom>
        </p:spPr>
        <p:txBody>
          <a:bodyPr spcFirstLastPara="1" wrap="square" lIns="91425" tIns="91425" rIns="91425" bIns="91425" anchor="t" anchorCtr="0">
            <a:noAutofit/>
          </a:bodyPr>
          <a:lstStyle>
            <a:lvl1pPr lvl="0" algn="l">
              <a:spcBef>
                <a:spcPts val="0"/>
              </a:spcBef>
              <a:spcAft>
                <a:spcPts val="0"/>
              </a:spcAft>
              <a:buSzPts val="2400"/>
              <a:buFont typeface="Inter"/>
              <a:buNone/>
              <a:defRPr sz="2200" b="1"/>
            </a:lvl1pPr>
            <a:lvl2pPr lvl="1" algn="ctr">
              <a:spcBef>
                <a:spcPts val="0"/>
              </a:spcBef>
              <a:spcAft>
                <a:spcPts val="0"/>
              </a:spcAft>
              <a:buSzPts val="2400"/>
              <a:buFont typeface="Inter"/>
              <a:buNone/>
              <a:defRPr sz="2400" b="1">
                <a:latin typeface="Inter"/>
                <a:ea typeface="Inter"/>
                <a:cs typeface="Inter"/>
                <a:sym typeface="Inter"/>
              </a:defRPr>
            </a:lvl2pPr>
            <a:lvl3pPr lvl="2" algn="ctr">
              <a:spcBef>
                <a:spcPts val="0"/>
              </a:spcBef>
              <a:spcAft>
                <a:spcPts val="0"/>
              </a:spcAft>
              <a:buSzPts val="2400"/>
              <a:buFont typeface="Inter"/>
              <a:buNone/>
              <a:defRPr sz="2400" b="1">
                <a:latin typeface="Inter"/>
                <a:ea typeface="Inter"/>
                <a:cs typeface="Inter"/>
                <a:sym typeface="Inter"/>
              </a:defRPr>
            </a:lvl3pPr>
            <a:lvl4pPr lvl="3" algn="ctr">
              <a:spcBef>
                <a:spcPts val="0"/>
              </a:spcBef>
              <a:spcAft>
                <a:spcPts val="0"/>
              </a:spcAft>
              <a:buSzPts val="2400"/>
              <a:buFont typeface="Inter"/>
              <a:buNone/>
              <a:defRPr sz="2400" b="1">
                <a:latin typeface="Inter"/>
                <a:ea typeface="Inter"/>
                <a:cs typeface="Inter"/>
                <a:sym typeface="Inter"/>
              </a:defRPr>
            </a:lvl4pPr>
            <a:lvl5pPr lvl="4" algn="ctr">
              <a:spcBef>
                <a:spcPts val="0"/>
              </a:spcBef>
              <a:spcAft>
                <a:spcPts val="0"/>
              </a:spcAft>
              <a:buSzPts val="2400"/>
              <a:buFont typeface="Inter"/>
              <a:buNone/>
              <a:defRPr sz="2400" b="1">
                <a:latin typeface="Inter"/>
                <a:ea typeface="Inter"/>
                <a:cs typeface="Inter"/>
                <a:sym typeface="Inter"/>
              </a:defRPr>
            </a:lvl5pPr>
            <a:lvl6pPr lvl="5" algn="ctr">
              <a:spcBef>
                <a:spcPts val="0"/>
              </a:spcBef>
              <a:spcAft>
                <a:spcPts val="0"/>
              </a:spcAft>
              <a:buSzPts val="2400"/>
              <a:buFont typeface="Inter"/>
              <a:buNone/>
              <a:defRPr sz="2400" b="1">
                <a:latin typeface="Inter"/>
                <a:ea typeface="Inter"/>
                <a:cs typeface="Inter"/>
                <a:sym typeface="Inter"/>
              </a:defRPr>
            </a:lvl6pPr>
            <a:lvl7pPr lvl="6" algn="ctr">
              <a:spcBef>
                <a:spcPts val="0"/>
              </a:spcBef>
              <a:spcAft>
                <a:spcPts val="0"/>
              </a:spcAft>
              <a:buSzPts val="2400"/>
              <a:buFont typeface="Inter"/>
              <a:buNone/>
              <a:defRPr sz="2400" b="1">
                <a:latin typeface="Inter"/>
                <a:ea typeface="Inter"/>
                <a:cs typeface="Inter"/>
                <a:sym typeface="Inter"/>
              </a:defRPr>
            </a:lvl7pPr>
            <a:lvl8pPr lvl="7" algn="ctr">
              <a:spcBef>
                <a:spcPts val="0"/>
              </a:spcBef>
              <a:spcAft>
                <a:spcPts val="0"/>
              </a:spcAft>
              <a:buSzPts val="2400"/>
              <a:buFont typeface="Inter"/>
              <a:buNone/>
              <a:defRPr sz="2400" b="1">
                <a:latin typeface="Inter"/>
                <a:ea typeface="Inter"/>
                <a:cs typeface="Inter"/>
                <a:sym typeface="Inter"/>
              </a:defRPr>
            </a:lvl8pPr>
            <a:lvl9pPr lvl="8" algn="ctr">
              <a:spcBef>
                <a:spcPts val="0"/>
              </a:spcBef>
              <a:spcAft>
                <a:spcPts val="0"/>
              </a:spcAft>
              <a:buSzPts val="2400"/>
              <a:buFont typeface="Inter"/>
              <a:buNone/>
              <a:defRPr sz="2400" b="1">
                <a:latin typeface="Inter"/>
                <a:ea typeface="Inter"/>
                <a:cs typeface="Inter"/>
                <a:sym typeface="Inte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pic>
        <p:nvPicPr>
          <p:cNvPr id="14" name="Google Shape;14;p3" title="tech.png"/>
          <p:cNvPicPr preferRelativeResize="0"/>
          <p:nvPr/>
        </p:nvPicPr>
        <p:blipFill rotWithShape="1">
          <a:blip r:embed="rId2">
            <a:alphaModFix amt="56000"/>
          </a:blip>
          <a:srcRect l="16170" r="18704"/>
          <a:stretch/>
        </p:blipFill>
        <p:spPr>
          <a:xfrm>
            <a:off x="-402625" y="1369750"/>
            <a:ext cx="7337952" cy="5739150"/>
          </a:xfrm>
          <a:prstGeom prst="rect">
            <a:avLst/>
          </a:prstGeom>
          <a:noFill/>
          <a:ln>
            <a:noFill/>
          </a:ln>
        </p:spPr>
      </p:pic>
      <p:sp>
        <p:nvSpPr>
          <p:cNvPr id="15" name="Google Shape;15;p3"/>
          <p:cNvSpPr txBox="1">
            <a:spLocks noGrp="1"/>
          </p:cNvSpPr>
          <p:nvPr>
            <p:ph type="title"/>
          </p:nvPr>
        </p:nvSpPr>
        <p:spPr>
          <a:xfrm>
            <a:off x="4256688" y="2401800"/>
            <a:ext cx="4658700" cy="527400"/>
          </a:xfrm>
          <a:prstGeom prst="rect">
            <a:avLst/>
          </a:prstGeom>
          <a:ln>
            <a:noFill/>
          </a:ln>
        </p:spPr>
        <p:txBody>
          <a:bodyPr spcFirstLastPara="1" wrap="square" lIns="91425" tIns="91425" rIns="91425" bIns="91425" anchor="t" anchorCtr="0">
            <a:noAutofit/>
          </a:bodyPr>
          <a:lstStyle>
            <a:lvl1pPr lvl="0">
              <a:lnSpc>
                <a:spcPct val="85000"/>
              </a:lnSpc>
              <a:spcBef>
                <a:spcPts val="0"/>
              </a:spcBef>
              <a:spcAft>
                <a:spcPts val="0"/>
              </a:spcAft>
              <a:buSzPts val="3600"/>
              <a:buNone/>
              <a:defRPr sz="3000" b="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228600" y="1498357"/>
            <a:ext cx="3009300" cy="2066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17100" b="0">
                <a:latin typeface="VT323"/>
                <a:ea typeface="VT323"/>
                <a:cs typeface="VT323"/>
                <a:sym typeface="VT323"/>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19" name="Google Shape;19;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accent1"/>
              </a:buClr>
              <a:buSzPts val="1800"/>
              <a:buFont typeface="Darker Grotesque SemiBold"/>
              <a:buChar char="●"/>
              <a:defRPr sz="1200">
                <a:solidFill>
                  <a:srgbClr val="434343"/>
                </a:solidFill>
              </a:defRPr>
            </a:lvl1pPr>
            <a:lvl2pPr marL="914400" lvl="1" indent="-317500" rtl="0">
              <a:lnSpc>
                <a:spcPct val="115000"/>
              </a:lnSpc>
              <a:spcBef>
                <a:spcPts val="0"/>
              </a:spcBef>
              <a:spcAft>
                <a:spcPts val="0"/>
              </a:spcAft>
              <a:buClr>
                <a:srgbClr val="15325B"/>
              </a:buClr>
              <a:buSzPts val="1400"/>
              <a:buFont typeface="Darker Grotesque SemiBold"/>
              <a:buChar char="○"/>
              <a:defRPr>
                <a:solidFill>
                  <a:srgbClr val="434343"/>
                </a:solidFill>
              </a:defRPr>
            </a:lvl2pPr>
            <a:lvl3pPr marL="1371600" lvl="2" indent="-317500" rtl="0">
              <a:lnSpc>
                <a:spcPct val="115000"/>
              </a:lnSpc>
              <a:spcBef>
                <a:spcPts val="0"/>
              </a:spcBef>
              <a:spcAft>
                <a:spcPts val="0"/>
              </a:spcAft>
              <a:buClr>
                <a:srgbClr val="15325B"/>
              </a:buClr>
              <a:buSzPts val="1400"/>
              <a:buFont typeface="Darker Grotesque SemiBold"/>
              <a:buChar char="■"/>
              <a:defRPr>
                <a:solidFill>
                  <a:srgbClr val="434343"/>
                </a:solidFill>
              </a:defRPr>
            </a:lvl3pPr>
            <a:lvl4pPr marL="1828800" lvl="3" indent="-317500" rtl="0">
              <a:lnSpc>
                <a:spcPct val="115000"/>
              </a:lnSpc>
              <a:spcBef>
                <a:spcPts val="0"/>
              </a:spcBef>
              <a:spcAft>
                <a:spcPts val="0"/>
              </a:spcAft>
              <a:buClr>
                <a:srgbClr val="15325B"/>
              </a:buClr>
              <a:buSzPts val="1400"/>
              <a:buFont typeface="Darker Grotesque SemiBold"/>
              <a:buChar char="●"/>
              <a:defRPr>
                <a:solidFill>
                  <a:srgbClr val="434343"/>
                </a:solidFill>
              </a:defRPr>
            </a:lvl4pPr>
            <a:lvl5pPr marL="2286000" lvl="4" indent="-317500" rtl="0">
              <a:lnSpc>
                <a:spcPct val="115000"/>
              </a:lnSpc>
              <a:spcBef>
                <a:spcPts val="0"/>
              </a:spcBef>
              <a:spcAft>
                <a:spcPts val="0"/>
              </a:spcAft>
              <a:buClr>
                <a:srgbClr val="15325B"/>
              </a:buClr>
              <a:buSzPts val="1400"/>
              <a:buFont typeface="Darker Grotesque SemiBold"/>
              <a:buChar char="○"/>
              <a:defRPr>
                <a:solidFill>
                  <a:srgbClr val="434343"/>
                </a:solidFill>
              </a:defRPr>
            </a:lvl5pPr>
            <a:lvl6pPr marL="2743200" lvl="5" indent="-317500" rtl="0">
              <a:lnSpc>
                <a:spcPct val="115000"/>
              </a:lnSpc>
              <a:spcBef>
                <a:spcPts val="0"/>
              </a:spcBef>
              <a:spcAft>
                <a:spcPts val="0"/>
              </a:spcAft>
              <a:buClr>
                <a:srgbClr val="15325B"/>
              </a:buClr>
              <a:buSzPts val="1400"/>
              <a:buFont typeface="Darker Grotesque SemiBold"/>
              <a:buChar char="■"/>
              <a:defRPr>
                <a:solidFill>
                  <a:srgbClr val="434343"/>
                </a:solidFill>
              </a:defRPr>
            </a:lvl6pPr>
            <a:lvl7pPr marL="3200400" lvl="6" indent="-317500" rtl="0">
              <a:lnSpc>
                <a:spcPct val="115000"/>
              </a:lnSpc>
              <a:spcBef>
                <a:spcPts val="0"/>
              </a:spcBef>
              <a:spcAft>
                <a:spcPts val="0"/>
              </a:spcAft>
              <a:buClr>
                <a:srgbClr val="15325B"/>
              </a:buClr>
              <a:buSzPts val="1400"/>
              <a:buFont typeface="Darker Grotesque SemiBold"/>
              <a:buChar char="●"/>
              <a:defRPr>
                <a:solidFill>
                  <a:srgbClr val="434343"/>
                </a:solidFill>
              </a:defRPr>
            </a:lvl7pPr>
            <a:lvl8pPr marL="3657600" lvl="7" indent="-317500" rtl="0">
              <a:lnSpc>
                <a:spcPct val="115000"/>
              </a:lnSpc>
              <a:spcBef>
                <a:spcPts val="0"/>
              </a:spcBef>
              <a:spcAft>
                <a:spcPts val="0"/>
              </a:spcAft>
              <a:buClr>
                <a:srgbClr val="15325B"/>
              </a:buClr>
              <a:buSzPts val="1400"/>
              <a:buFont typeface="Darker Grotesque SemiBold"/>
              <a:buChar char="○"/>
              <a:defRPr>
                <a:solidFill>
                  <a:srgbClr val="434343"/>
                </a:solidFill>
              </a:defRPr>
            </a:lvl8pPr>
            <a:lvl9pPr marL="4114800" lvl="8" indent="-317500" rtl="0">
              <a:lnSpc>
                <a:spcPct val="115000"/>
              </a:lnSpc>
              <a:spcBef>
                <a:spcPts val="0"/>
              </a:spcBef>
              <a:spcAft>
                <a:spcPts val="0"/>
              </a:spcAft>
              <a:buClr>
                <a:srgbClr val="15325B"/>
              </a:buClr>
              <a:buSzPts val="1400"/>
              <a:buFont typeface="Darker Grotesque SemiBold"/>
              <a:buChar char="■"/>
              <a:defRPr>
                <a:solidFill>
                  <a:srgbClr val="434343"/>
                </a:solidFill>
              </a:defRPr>
            </a:lvl9pPr>
          </a:lstStyle>
          <a:p>
            <a:endParaRPr/>
          </a:p>
        </p:txBody>
      </p:sp>
      <p:pic>
        <p:nvPicPr>
          <p:cNvPr id="20" name="Google Shape;20;p4" title="tech.png"/>
          <p:cNvPicPr preferRelativeResize="0"/>
          <p:nvPr/>
        </p:nvPicPr>
        <p:blipFill rotWithShape="1">
          <a:blip r:embed="rId2">
            <a:alphaModFix amt="56000"/>
          </a:blip>
          <a:srcRect l="16170" r="18704"/>
          <a:stretch/>
        </p:blipFill>
        <p:spPr>
          <a:xfrm rot="-7459296">
            <a:off x="6267849" y="-814076"/>
            <a:ext cx="7337954" cy="57391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subTitle" idx="1"/>
          </p:nvPr>
        </p:nvSpPr>
        <p:spPr>
          <a:xfrm>
            <a:off x="1987354" y="1276075"/>
            <a:ext cx="5169300" cy="572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400"/>
              <a:buFont typeface="Raleway"/>
              <a:buNone/>
              <a:defRPr sz="2100">
                <a:solidFill>
                  <a:schemeClr val="dk2"/>
                </a:solidFill>
                <a:latin typeface="Red Hat Mono"/>
                <a:ea typeface="Red Hat Mono"/>
                <a:cs typeface="Red Hat Mono"/>
                <a:sym typeface="Red Hat Mono"/>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3" name="Google Shape;23;p5"/>
          <p:cNvSpPr txBox="1">
            <a:spLocks noGrp="1"/>
          </p:cNvSpPr>
          <p:nvPr>
            <p:ph type="subTitle" idx="2"/>
          </p:nvPr>
        </p:nvSpPr>
        <p:spPr>
          <a:xfrm>
            <a:off x="1987354" y="3220595"/>
            <a:ext cx="51693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100">
                <a:solidFill>
                  <a:schemeClr val="dk2"/>
                </a:solidFill>
                <a:latin typeface="Red Hat Mono"/>
                <a:ea typeface="Red Hat Mono"/>
                <a:cs typeface="Red Hat Mono"/>
                <a:sym typeface="Red Hat Mon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4" name="Google Shape;24;p5"/>
          <p:cNvSpPr txBox="1">
            <a:spLocks noGrp="1"/>
          </p:cNvSpPr>
          <p:nvPr>
            <p:ph type="subTitle" idx="3"/>
          </p:nvPr>
        </p:nvSpPr>
        <p:spPr>
          <a:xfrm>
            <a:off x="1987350" y="1756451"/>
            <a:ext cx="5169300" cy="80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5"/>
          <p:cNvSpPr txBox="1">
            <a:spLocks noGrp="1"/>
          </p:cNvSpPr>
          <p:nvPr>
            <p:ph type="subTitle" idx="4"/>
          </p:nvPr>
        </p:nvSpPr>
        <p:spPr>
          <a:xfrm>
            <a:off x="1987350" y="3700970"/>
            <a:ext cx="5169300" cy="80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 name="Google Shape;26;p5"/>
          <p:cNvSpPr txBox="1">
            <a:spLocks noGrp="1"/>
          </p:cNvSpPr>
          <p:nvPr>
            <p:ph type="title"/>
          </p:nvPr>
        </p:nvSpPr>
        <p:spPr>
          <a:xfrm>
            <a:off x="228600" y="329146"/>
            <a:ext cx="8686800" cy="572700"/>
          </a:xfrm>
          <a:prstGeom prst="rect">
            <a:avLst/>
          </a:prstGeom>
          <a:ln>
            <a:noFill/>
          </a:ln>
        </p:spPr>
        <p:txBody>
          <a:bodyPr spcFirstLastPara="1" wrap="square" lIns="91425" tIns="91425" rIns="91425" bIns="91425" anchor="t" anchorCtr="0">
            <a:noAutofit/>
          </a:bodyPr>
          <a:lstStyle>
            <a:lvl1pPr lvl="0">
              <a:spcBef>
                <a:spcPts val="0"/>
              </a:spcBef>
              <a:spcAft>
                <a:spcPts val="0"/>
              </a:spcAft>
              <a:buSzPts val="2600"/>
              <a:buNone/>
              <a:defRPr sz="2600" b="0"/>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pic>
        <p:nvPicPr>
          <p:cNvPr id="27" name="Google Shape;27;p5" title="tech.png"/>
          <p:cNvPicPr preferRelativeResize="0"/>
          <p:nvPr/>
        </p:nvPicPr>
        <p:blipFill rotWithShape="1">
          <a:blip r:embed="rId2">
            <a:alphaModFix amt="56000"/>
          </a:blip>
          <a:srcRect l="16170" r="18704"/>
          <a:stretch/>
        </p:blipFill>
        <p:spPr>
          <a:xfrm rot="-10530784">
            <a:off x="-3574327" y="90649"/>
            <a:ext cx="7337953" cy="573915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228600" y="344189"/>
            <a:ext cx="8686800" cy="5727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2600"/>
              <a:buNone/>
              <a:defRPr sz="2600" b="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pic>
        <p:nvPicPr>
          <p:cNvPr id="30" name="Google Shape;30;p6" title="tech.png"/>
          <p:cNvPicPr preferRelativeResize="0"/>
          <p:nvPr/>
        </p:nvPicPr>
        <p:blipFill rotWithShape="1">
          <a:blip r:embed="rId2">
            <a:alphaModFix amt="56000"/>
          </a:blip>
          <a:srcRect l="16170" r="18704"/>
          <a:stretch/>
        </p:blipFill>
        <p:spPr>
          <a:xfrm>
            <a:off x="-4048425" y="166850"/>
            <a:ext cx="7337952" cy="57391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228600" y="228600"/>
            <a:ext cx="3998400" cy="1445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600"/>
              <a:buNone/>
              <a:defRPr sz="26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3" name="Google Shape;33;p7"/>
          <p:cNvSpPr txBox="1">
            <a:spLocks noGrp="1"/>
          </p:cNvSpPr>
          <p:nvPr>
            <p:ph type="body" idx="1"/>
          </p:nvPr>
        </p:nvSpPr>
        <p:spPr>
          <a:xfrm>
            <a:off x="1609625" y="2066125"/>
            <a:ext cx="3824100" cy="25326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34" name="Google Shape;34;p7"/>
          <p:cNvSpPr>
            <a:spLocks noGrp="1"/>
          </p:cNvSpPr>
          <p:nvPr>
            <p:ph type="pic" idx="2"/>
          </p:nvPr>
        </p:nvSpPr>
        <p:spPr>
          <a:xfrm>
            <a:off x="5715849" y="0"/>
            <a:ext cx="3428100" cy="5143500"/>
          </a:xfrm>
          <a:prstGeom prst="rect">
            <a:avLst/>
          </a:prstGeom>
          <a:noFill/>
          <a:ln>
            <a:noFill/>
          </a:ln>
        </p:spPr>
      </p:sp>
      <p:pic>
        <p:nvPicPr>
          <p:cNvPr id="35" name="Google Shape;35;p7" title="tech.png"/>
          <p:cNvPicPr preferRelativeResize="0"/>
          <p:nvPr/>
        </p:nvPicPr>
        <p:blipFill rotWithShape="1">
          <a:blip r:embed="rId2">
            <a:alphaModFix amt="56000"/>
          </a:blip>
          <a:srcRect l="16170" r="18704"/>
          <a:stretch/>
        </p:blipFill>
        <p:spPr>
          <a:xfrm>
            <a:off x="-2840400" y="2963700"/>
            <a:ext cx="7337952" cy="57391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pic>
        <p:nvPicPr>
          <p:cNvPr id="37" name="Google Shape;37;p8" title="tech.png"/>
          <p:cNvPicPr preferRelativeResize="0"/>
          <p:nvPr/>
        </p:nvPicPr>
        <p:blipFill rotWithShape="1">
          <a:blip r:embed="rId2">
            <a:alphaModFix amt="56000"/>
          </a:blip>
          <a:srcRect l="16170" r="18704"/>
          <a:stretch/>
        </p:blipFill>
        <p:spPr>
          <a:xfrm rot="6267889">
            <a:off x="762674" y="-3144201"/>
            <a:ext cx="7337953" cy="5739151"/>
          </a:xfrm>
          <a:prstGeom prst="rect">
            <a:avLst/>
          </a:prstGeom>
          <a:noFill/>
          <a:ln>
            <a:noFill/>
          </a:ln>
        </p:spPr>
      </p:pic>
      <p:sp>
        <p:nvSpPr>
          <p:cNvPr id="38" name="Google Shape;38;p8"/>
          <p:cNvSpPr txBox="1">
            <a:spLocks noGrp="1"/>
          </p:cNvSpPr>
          <p:nvPr>
            <p:ph type="title"/>
          </p:nvPr>
        </p:nvSpPr>
        <p:spPr>
          <a:xfrm>
            <a:off x="1388100" y="1307100"/>
            <a:ext cx="6367800" cy="2529300"/>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txBox="1">
            <a:spLocks noGrp="1"/>
          </p:cNvSpPr>
          <p:nvPr>
            <p:ph type="subTitle" idx="1"/>
          </p:nvPr>
        </p:nvSpPr>
        <p:spPr>
          <a:xfrm>
            <a:off x="720064" y="1580125"/>
            <a:ext cx="3597000" cy="238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1" name="Google Shape;41;p9"/>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42" name="Google Shape;42;p9"/>
          <p:cNvSpPr txBox="1">
            <a:spLocks noGrp="1"/>
          </p:cNvSpPr>
          <p:nvPr>
            <p:ph type="subTitle" idx="2"/>
          </p:nvPr>
        </p:nvSpPr>
        <p:spPr>
          <a:xfrm>
            <a:off x="4826936" y="1580125"/>
            <a:ext cx="3597000" cy="238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pic>
        <p:nvPicPr>
          <p:cNvPr id="43" name="Google Shape;43;p9" title="tech.png"/>
          <p:cNvPicPr preferRelativeResize="0"/>
          <p:nvPr/>
        </p:nvPicPr>
        <p:blipFill rotWithShape="1">
          <a:blip r:embed="rId2">
            <a:alphaModFix amt="56000"/>
          </a:blip>
          <a:srcRect l="16170" r="18704"/>
          <a:stretch/>
        </p:blipFill>
        <p:spPr>
          <a:xfrm flipH="1">
            <a:off x="1806050" y="3231600"/>
            <a:ext cx="7337952" cy="57391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txBox="1">
            <a:spLocks noGrp="1"/>
          </p:cNvSpPr>
          <p:nvPr>
            <p:ph type="title" hasCustomPrompt="1"/>
          </p:nvPr>
        </p:nvSpPr>
        <p:spPr>
          <a:xfrm>
            <a:off x="1284000" y="1952850"/>
            <a:ext cx="6576000" cy="7995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9" name="Google Shape;49;p11"/>
          <p:cNvSpPr txBox="1">
            <a:spLocks noGrp="1"/>
          </p:cNvSpPr>
          <p:nvPr>
            <p:ph type="subTitle" idx="1"/>
          </p:nvPr>
        </p:nvSpPr>
        <p:spPr>
          <a:xfrm>
            <a:off x="1284000" y="2816250"/>
            <a:ext cx="6576000" cy="374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50" name="Google Shape;50;p11" title="tech.png"/>
          <p:cNvPicPr preferRelativeResize="0"/>
          <p:nvPr/>
        </p:nvPicPr>
        <p:blipFill rotWithShape="1">
          <a:blip r:embed="rId2">
            <a:alphaModFix amt="56000"/>
          </a:blip>
          <a:srcRect l="16170" r="18704"/>
          <a:stretch/>
        </p:blipFill>
        <p:spPr>
          <a:xfrm>
            <a:off x="5048950" y="-297825"/>
            <a:ext cx="7337952" cy="57391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lnSpc>
                <a:spcPct val="85000"/>
              </a:lnSpc>
              <a:spcBef>
                <a:spcPts val="0"/>
              </a:spcBef>
              <a:spcAft>
                <a:spcPts val="0"/>
              </a:spcAft>
              <a:buClr>
                <a:schemeClr val="dk1"/>
              </a:buClr>
              <a:buSzPts val="2600"/>
              <a:buFont typeface="Red Hat Mono"/>
              <a:buNone/>
              <a:defRPr sz="2600">
                <a:solidFill>
                  <a:schemeClr val="dk1"/>
                </a:solidFill>
                <a:latin typeface="Red Hat Mono"/>
                <a:ea typeface="Red Hat Mono"/>
                <a:cs typeface="Red Hat Mono"/>
                <a:sym typeface="Red Hat Mono"/>
              </a:defRPr>
            </a:lvl1pPr>
            <a:lvl2pPr lvl="1" rtl="0">
              <a:lnSpc>
                <a:spcPct val="85000"/>
              </a:lnSpc>
              <a:spcBef>
                <a:spcPts val="0"/>
              </a:spcBef>
              <a:spcAft>
                <a:spcPts val="0"/>
              </a:spcAft>
              <a:buClr>
                <a:schemeClr val="dk1"/>
              </a:buClr>
              <a:buSzPts val="2600"/>
              <a:buFont typeface="Red Hat Mono"/>
              <a:buNone/>
              <a:defRPr sz="2600">
                <a:solidFill>
                  <a:schemeClr val="dk1"/>
                </a:solidFill>
                <a:latin typeface="Red Hat Mono"/>
                <a:ea typeface="Red Hat Mono"/>
                <a:cs typeface="Red Hat Mono"/>
                <a:sym typeface="Red Hat Mono"/>
              </a:defRPr>
            </a:lvl2pPr>
            <a:lvl3pPr lvl="2" rtl="0">
              <a:lnSpc>
                <a:spcPct val="85000"/>
              </a:lnSpc>
              <a:spcBef>
                <a:spcPts val="0"/>
              </a:spcBef>
              <a:spcAft>
                <a:spcPts val="0"/>
              </a:spcAft>
              <a:buClr>
                <a:schemeClr val="dk1"/>
              </a:buClr>
              <a:buSzPts val="2600"/>
              <a:buFont typeface="Red Hat Mono"/>
              <a:buNone/>
              <a:defRPr sz="2600">
                <a:solidFill>
                  <a:schemeClr val="dk1"/>
                </a:solidFill>
                <a:latin typeface="Red Hat Mono"/>
                <a:ea typeface="Red Hat Mono"/>
                <a:cs typeface="Red Hat Mono"/>
                <a:sym typeface="Red Hat Mono"/>
              </a:defRPr>
            </a:lvl3pPr>
            <a:lvl4pPr lvl="3" rtl="0">
              <a:lnSpc>
                <a:spcPct val="85000"/>
              </a:lnSpc>
              <a:spcBef>
                <a:spcPts val="0"/>
              </a:spcBef>
              <a:spcAft>
                <a:spcPts val="0"/>
              </a:spcAft>
              <a:buClr>
                <a:schemeClr val="dk1"/>
              </a:buClr>
              <a:buSzPts val="2600"/>
              <a:buFont typeface="Red Hat Mono"/>
              <a:buNone/>
              <a:defRPr sz="2600">
                <a:solidFill>
                  <a:schemeClr val="dk1"/>
                </a:solidFill>
                <a:latin typeface="Red Hat Mono"/>
                <a:ea typeface="Red Hat Mono"/>
                <a:cs typeface="Red Hat Mono"/>
                <a:sym typeface="Red Hat Mono"/>
              </a:defRPr>
            </a:lvl4pPr>
            <a:lvl5pPr lvl="4" rtl="0">
              <a:lnSpc>
                <a:spcPct val="85000"/>
              </a:lnSpc>
              <a:spcBef>
                <a:spcPts val="0"/>
              </a:spcBef>
              <a:spcAft>
                <a:spcPts val="0"/>
              </a:spcAft>
              <a:buClr>
                <a:schemeClr val="dk1"/>
              </a:buClr>
              <a:buSzPts val="2600"/>
              <a:buFont typeface="Red Hat Mono"/>
              <a:buNone/>
              <a:defRPr sz="2600">
                <a:solidFill>
                  <a:schemeClr val="dk1"/>
                </a:solidFill>
                <a:latin typeface="Red Hat Mono"/>
                <a:ea typeface="Red Hat Mono"/>
                <a:cs typeface="Red Hat Mono"/>
                <a:sym typeface="Red Hat Mono"/>
              </a:defRPr>
            </a:lvl5pPr>
            <a:lvl6pPr lvl="5" rtl="0">
              <a:lnSpc>
                <a:spcPct val="85000"/>
              </a:lnSpc>
              <a:spcBef>
                <a:spcPts val="0"/>
              </a:spcBef>
              <a:spcAft>
                <a:spcPts val="0"/>
              </a:spcAft>
              <a:buClr>
                <a:schemeClr val="dk1"/>
              </a:buClr>
              <a:buSzPts val="2600"/>
              <a:buFont typeface="Red Hat Mono"/>
              <a:buNone/>
              <a:defRPr sz="2600">
                <a:solidFill>
                  <a:schemeClr val="dk1"/>
                </a:solidFill>
                <a:latin typeface="Red Hat Mono"/>
                <a:ea typeface="Red Hat Mono"/>
                <a:cs typeface="Red Hat Mono"/>
                <a:sym typeface="Red Hat Mono"/>
              </a:defRPr>
            </a:lvl6pPr>
            <a:lvl7pPr lvl="6" rtl="0">
              <a:lnSpc>
                <a:spcPct val="85000"/>
              </a:lnSpc>
              <a:spcBef>
                <a:spcPts val="0"/>
              </a:spcBef>
              <a:spcAft>
                <a:spcPts val="0"/>
              </a:spcAft>
              <a:buClr>
                <a:schemeClr val="dk1"/>
              </a:buClr>
              <a:buSzPts val="2600"/>
              <a:buFont typeface="Red Hat Mono"/>
              <a:buNone/>
              <a:defRPr sz="2600">
                <a:solidFill>
                  <a:schemeClr val="dk1"/>
                </a:solidFill>
                <a:latin typeface="Red Hat Mono"/>
                <a:ea typeface="Red Hat Mono"/>
                <a:cs typeface="Red Hat Mono"/>
                <a:sym typeface="Red Hat Mono"/>
              </a:defRPr>
            </a:lvl7pPr>
            <a:lvl8pPr lvl="7" rtl="0">
              <a:lnSpc>
                <a:spcPct val="85000"/>
              </a:lnSpc>
              <a:spcBef>
                <a:spcPts val="0"/>
              </a:spcBef>
              <a:spcAft>
                <a:spcPts val="0"/>
              </a:spcAft>
              <a:buClr>
                <a:schemeClr val="dk1"/>
              </a:buClr>
              <a:buSzPts val="2600"/>
              <a:buFont typeface="Red Hat Mono"/>
              <a:buNone/>
              <a:defRPr sz="2600">
                <a:solidFill>
                  <a:schemeClr val="dk1"/>
                </a:solidFill>
                <a:latin typeface="Red Hat Mono"/>
                <a:ea typeface="Red Hat Mono"/>
                <a:cs typeface="Red Hat Mono"/>
                <a:sym typeface="Red Hat Mono"/>
              </a:defRPr>
            </a:lvl8pPr>
            <a:lvl9pPr lvl="8" rtl="0">
              <a:lnSpc>
                <a:spcPct val="85000"/>
              </a:lnSpc>
              <a:spcBef>
                <a:spcPts val="0"/>
              </a:spcBef>
              <a:spcAft>
                <a:spcPts val="0"/>
              </a:spcAft>
              <a:buClr>
                <a:schemeClr val="dk1"/>
              </a:buClr>
              <a:buSzPts val="2600"/>
              <a:buFont typeface="Red Hat Mono"/>
              <a:buNone/>
              <a:defRPr sz="2600">
                <a:solidFill>
                  <a:schemeClr val="dk1"/>
                </a:solidFill>
                <a:latin typeface="Red Hat Mono"/>
                <a:ea typeface="Red Hat Mono"/>
                <a:cs typeface="Red Hat Mono"/>
                <a:sym typeface="Red Hat Mon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1pPr>
            <a:lvl2pPr marL="914400" lvl="1" indent="-317500">
              <a:lnSpc>
                <a:spcPct val="100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2pPr>
            <a:lvl3pPr marL="1371600" lvl="2" indent="-317500">
              <a:lnSpc>
                <a:spcPct val="100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3pPr>
            <a:lvl4pPr marL="1828800" lvl="3" indent="-317500">
              <a:lnSpc>
                <a:spcPct val="100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4pPr>
            <a:lvl5pPr marL="2286000" lvl="4" indent="-317500">
              <a:lnSpc>
                <a:spcPct val="100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5pPr>
            <a:lvl6pPr marL="2743200" lvl="5" indent="-317500">
              <a:lnSpc>
                <a:spcPct val="100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6pPr>
            <a:lvl7pPr marL="3200400" lvl="6" indent="-317500">
              <a:lnSpc>
                <a:spcPct val="100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7pPr>
            <a:lvl8pPr marL="3657600" lvl="7" indent="-317500">
              <a:lnSpc>
                <a:spcPct val="100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8pPr>
            <a:lvl9pPr marL="4114800" lvl="8" indent="-317500">
              <a:lnSpc>
                <a:spcPct val="100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59" r:id="rId11"/>
    <p:sldLayoutId id="2147483660" r:id="rId12"/>
    <p:sldLayoutId id="2147483661" r:id="rId13"/>
    <p:sldLayoutId id="2147483663" r:id="rId14"/>
    <p:sldLayoutId id="2147483664" r:id="rId15"/>
    <p:sldLayoutId id="2147483665" r:id="rId16"/>
    <p:sldLayoutId id="2147483667" r:id="rId17"/>
    <p:sldLayoutId id="2147483668"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122"/>
        <p:cNvGrpSpPr/>
        <p:nvPr/>
      </p:nvGrpSpPr>
      <p:grpSpPr>
        <a:xfrm>
          <a:off x="0" y="0"/>
          <a:ext cx="0" cy="0"/>
          <a:chOff x="0" y="0"/>
          <a:chExt cx="0" cy="0"/>
        </a:xfrm>
      </p:grpSpPr>
      <p:sp>
        <p:nvSpPr>
          <p:cNvPr id="123" name="Google Shape;123;p23"/>
          <p:cNvSpPr txBox="1">
            <a:spLocks noGrp="1"/>
          </p:cNvSpPr>
          <p:nvPr>
            <p:ph type="title"/>
          </p:nvPr>
        </p:nvSpPr>
        <p:spPr>
          <a:xfrm>
            <a:off x="713225" y="539500"/>
            <a:ext cx="77175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1pPr>
            <a:lvl2pPr lvl="1" algn="ctr">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2pPr>
            <a:lvl3pPr lvl="2" algn="ctr">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3pPr>
            <a:lvl4pPr lvl="3" algn="ctr">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4pPr>
            <a:lvl5pPr lvl="4" algn="ctr">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5pPr>
            <a:lvl6pPr lvl="5" algn="ctr">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6pPr>
            <a:lvl7pPr lvl="6" algn="ctr">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7pPr>
            <a:lvl8pPr lvl="7" algn="ctr">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8pPr>
            <a:lvl9pPr lvl="8" algn="ctr">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9pPr>
          </a:lstStyle>
          <a:p>
            <a:endParaRPr/>
          </a:p>
        </p:txBody>
      </p:sp>
      <p:sp>
        <p:nvSpPr>
          <p:cNvPr id="124" name="Google Shape;124;p2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1pPr>
            <a:lvl2pPr marL="914400" lvl="1" indent="-29845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2pPr>
            <a:lvl3pPr marL="1371600" lvl="2" indent="-29845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3pPr>
            <a:lvl4pPr marL="1828800" lvl="3" indent="-29845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4pPr>
            <a:lvl5pPr marL="2286000" lvl="4" indent="-29845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5pPr>
            <a:lvl6pPr marL="2743200" lvl="5" indent="-29845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6pPr>
            <a:lvl7pPr marL="3200400" lvl="6" indent="-29845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7pPr>
            <a:lvl8pPr marL="3657600" lvl="7" indent="-29845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8pPr>
            <a:lvl9pPr marL="4114800" lvl="8" indent="-29845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watch?v=tMwyxKttZd0" TargetMode="External"/><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hyperlink" Target="https://ithelp.ithome.com.tw/m/articles/10373564"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universe.roboflow.com/yadhu-krishnan-k-a-tmpt5/pineapple-xooc7" TargetMode="External"/><Relationship Id="rId3" Type="http://schemas.openxmlformats.org/officeDocument/2006/relationships/hyperlink" Target="https://www.kaggle.com/datasets/kmader/food41" TargetMode="External"/><Relationship Id="rId7" Type="http://schemas.openxmlformats.org/officeDocument/2006/relationships/hyperlink" Target="https://universe.roboflow.com/-fqcxu/strawberry-p7nq9" TargetMode="External"/><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hyperlink" Target="https://universe.roboflow.com/ikun-klgdt/watermelon-lyddt" TargetMode="External"/><Relationship Id="rId5" Type="http://schemas.openxmlformats.org/officeDocument/2006/relationships/hyperlink" Target="https://universe.roboflow.com/practicas-nlzno/ruler-vyluh" TargetMode="External"/><Relationship Id="rId4" Type="http://schemas.openxmlformats.org/officeDocument/2006/relationships/hyperlink" Target="https://universe.roboflow.com/foodrecognitionprethesis/food-items-j9iud"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universe.roboflow.com/talovpracticas/peach-kkgym" TargetMode="External"/><Relationship Id="rId2" Type="http://schemas.openxmlformats.org/officeDocument/2006/relationships/notesSlide" Target="../notesSlides/notesSlide19.xml"/><Relationship Id="rId1" Type="http://schemas.openxmlformats.org/officeDocument/2006/relationships/slideLayout" Target="../slideLayouts/slideLayout19.xml"/><Relationship Id="rId5" Type="http://schemas.openxmlformats.org/officeDocument/2006/relationships/hyperlink" Target="https://universe.roboflow.com/ikun-x51rs/kiwi-p3s1h" TargetMode="External"/><Relationship Id="rId4" Type="http://schemas.openxmlformats.org/officeDocument/2006/relationships/hyperlink" Target="https://universe.roboflow.com/fruit-5mit8/orange-kxh32"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6"/>
        <p:cNvGrpSpPr/>
        <p:nvPr/>
      </p:nvGrpSpPr>
      <p:grpSpPr>
        <a:xfrm>
          <a:off x="0" y="0"/>
          <a:ext cx="0" cy="0"/>
          <a:chOff x="0" y="0"/>
          <a:chExt cx="0" cy="0"/>
        </a:xfrm>
      </p:grpSpPr>
      <p:sp>
        <p:nvSpPr>
          <p:cNvPr id="137" name="Google Shape;137;p27"/>
          <p:cNvSpPr txBox="1">
            <a:spLocks noGrp="1"/>
          </p:cNvSpPr>
          <p:nvPr>
            <p:ph type="ctrTitle"/>
          </p:nvPr>
        </p:nvSpPr>
        <p:spPr>
          <a:xfrm>
            <a:off x="1221000" y="1884150"/>
            <a:ext cx="3174000" cy="687600"/>
          </a:xfrm>
          <a:prstGeom prst="rect">
            <a:avLst/>
          </a:prstGeom>
        </p:spPr>
        <p:txBody>
          <a:bodyPr spcFirstLastPara="1" wrap="square" lIns="91425" tIns="91425" rIns="91425" bIns="91425" anchor="ctr" anchorCtr="0">
            <a:noAutofit/>
          </a:bodyPr>
          <a:lstStyle/>
          <a:p>
            <a:pPr lvl="0"/>
            <a:r>
              <a:rPr lang="zh-TW" altLang="zh-TW" b="1" dirty="0">
                <a:latin typeface="微軟正黑體" panose="020B0604030504040204" pitchFamily="34" charset="-120"/>
                <a:ea typeface="微軟正黑體" panose="020B0604030504040204" pitchFamily="34" charset="-120"/>
              </a:rPr>
              <a:t>食物熱量估算</a:t>
            </a:r>
            <a:endParaRPr dirty="0">
              <a:latin typeface="微軟正黑體" panose="020B0604030504040204" pitchFamily="34" charset="-120"/>
              <a:ea typeface="微軟正黑體" panose="020B0604030504040204" pitchFamily="34" charset="-120"/>
            </a:endParaRPr>
          </a:p>
        </p:txBody>
      </p:sp>
      <p:sp>
        <p:nvSpPr>
          <p:cNvPr id="138" name="Google Shape;138;p27"/>
          <p:cNvSpPr txBox="1">
            <a:spLocks noGrp="1"/>
          </p:cNvSpPr>
          <p:nvPr>
            <p:ph type="subTitle" idx="1"/>
          </p:nvPr>
        </p:nvSpPr>
        <p:spPr>
          <a:xfrm>
            <a:off x="1318020" y="2472685"/>
            <a:ext cx="1696800" cy="854100"/>
          </a:xfrm>
          <a:prstGeom prst="rect">
            <a:avLst/>
          </a:prstGeom>
        </p:spPr>
        <p:txBody>
          <a:bodyPr spcFirstLastPara="1" wrap="square" lIns="91425" tIns="91425" rIns="91425" bIns="91425" anchor="t" anchorCtr="0">
            <a:noAutofit/>
          </a:bodyPr>
          <a:lstStyle/>
          <a:p>
            <a:pPr marL="0" lvl="0" indent="0"/>
            <a:r>
              <a:rPr lang="zh-TW" altLang="zh-TW" b="1" dirty="0">
                <a:latin typeface="微軟正黑體" panose="020B0604030504040204" pitchFamily="34" charset="-120"/>
                <a:ea typeface="微軟正黑體" panose="020B0604030504040204" pitchFamily="34" charset="-120"/>
              </a:rPr>
              <a:t>基於</a:t>
            </a:r>
            <a:r>
              <a:rPr lang="en-US" altLang="zh-TW" b="1" dirty="0">
                <a:latin typeface="微軟正黑體" panose="020B0604030504040204" pitchFamily="34" charset="-120"/>
                <a:ea typeface="微軟正黑體" panose="020B0604030504040204" pitchFamily="34" charset="-120"/>
              </a:rPr>
              <a:t> YOLOv9 </a:t>
            </a:r>
            <a:r>
              <a:rPr lang="zh-TW" altLang="zh-TW" b="1" dirty="0">
                <a:latin typeface="微軟正黑體" panose="020B0604030504040204" pitchFamily="34" charset="-120"/>
                <a:ea typeface="微軟正黑體" panose="020B0604030504040204" pitchFamily="34" charset="-120"/>
              </a:rPr>
              <a:t>的物件偵測與估算系統</a:t>
            </a:r>
            <a:endParaRPr dirty="0">
              <a:latin typeface="微軟正黑體" panose="020B0604030504040204" pitchFamily="34" charset="-120"/>
              <a:ea typeface="微軟正黑體" panose="020B0604030504040204" pitchFamily="34" charset="-120"/>
            </a:endParaRPr>
          </a:p>
        </p:txBody>
      </p:sp>
      <p:sp>
        <p:nvSpPr>
          <p:cNvPr id="3" name="TextBox 2">
            <a:extLst>
              <a:ext uri="{FF2B5EF4-FFF2-40B4-BE49-F238E27FC236}">
                <a16:creationId xmlns:a16="http://schemas.microsoft.com/office/drawing/2014/main" id="{5401F9A9-A976-FB51-7C26-0F0B4C9C2243}"/>
              </a:ext>
            </a:extLst>
          </p:cNvPr>
          <p:cNvSpPr txBox="1"/>
          <p:nvPr/>
        </p:nvSpPr>
        <p:spPr>
          <a:xfrm>
            <a:off x="6467708" y="4386021"/>
            <a:ext cx="5575610" cy="307777"/>
          </a:xfrm>
          <a:prstGeom prst="rect">
            <a:avLst/>
          </a:prstGeom>
          <a:noFill/>
        </p:spPr>
        <p:txBody>
          <a:bodyPr wrap="square">
            <a:spAutoFit/>
          </a:bodyPr>
          <a:lstStyle/>
          <a:p>
            <a:r>
              <a:rPr lang="zh-TW" altLang="en-US" dirty="0">
                <a:latin typeface="微軟正黑體" panose="020B0604030504040204" pitchFamily="34" charset="-120"/>
                <a:ea typeface="微軟正黑體" panose="020B0604030504040204" pitchFamily="34" charset="-120"/>
              </a:rPr>
              <a:t>作者：中央大學資管 </a:t>
            </a:r>
            <a:r>
              <a:rPr lang="en-US" altLang="zh-TW" dirty="0">
                <a:latin typeface="微軟正黑體" panose="020B0604030504040204" pitchFamily="34" charset="-120"/>
                <a:ea typeface="微軟正黑體" panose="020B0604030504040204" pitchFamily="34" charset="-120"/>
              </a:rPr>
              <a:t>2B </a:t>
            </a:r>
            <a:r>
              <a:rPr lang="zh-TW" altLang="en-US" dirty="0">
                <a:latin typeface="微軟正黑體" panose="020B0604030504040204" pitchFamily="34" charset="-120"/>
                <a:ea typeface="微軟正黑體" panose="020B0604030504040204" pitchFamily="34" charset="-120"/>
              </a:rPr>
              <a:t>陳辰</a:t>
            </a:r>
          </a:p>
        </p:txBody>
      </p:sp>
      <p:pic>
        <p:nvPicPr>
          <p:cNvPr id="5" name="Picture 4">
            <a:extLst>
              <a:ext uri="{FF2B5EF4-FFF2-40B4-BE49-F238E27FC236}">
                <a16:creationId xmlns:a16="http://schemas.microsoft.com/office/drawing/2014/main" id="{ECA87DB1-E97A-101C-5274-1C8A68EAD343}"/>
              </a:ext>
            </a:extLst>
          </p:cNvPr>
          <p:cNvPicPr>
            <a:picLocks noChangeAspect="1"/>
          </p:cNvPicPr>
          <p:nvPr/>
        </p:nvPicPr>
        <p:blipFill rotWithShape="1">
          <a:blip r:embed="rId3"/>
          <a:srcRect l="15027" t="35444" r="15316" b="26829"/>
          <a:stretch>
            <a:fillRect/>
          </a:stretch>
        </p:blipFill>
        <p:spPr bwMode="auto">
          <a:xfrm>
            <a:off x="4827000" y="685165"/>
            <a:ext cx="3440700" cy="3310478"/>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C59FA0AC-D27F-3710-F267-C2DDD2DD4022}"/>
              </a:ext>
            </a:extLst>
          </p:cNvPr>
          <p:cNvSpPr txBox="1"/>
          <p:nvPr/>
        </p:nvSpPr>
        <p:spPr>
          <a:xfrm>
            <a:off x="8267700" y="4776399"/>
            <a:ext cx="383438" cy="307777"/>
          </a:xfrm>
          <a:prstGeom prst="rect">
            <a:avLst/>
          </a:prstGeom>
          <a:noFill/>
        </p:spPr>
        <p:txBody>
          <a:bodyPr wrap="none" rtlCol="0">
            <a:spAutoFit/>
          </a:bodyPr>
          <a:lstStyle/>
          <a:p>
            <a:r>
              <a:rPr lang="en-US" altLang="zh-TW" dirty="0"/>
              <a:t>p1</a:t>
            </a:r>
            <a:endParaRPr lang="zh-TW"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4">
          <a:extLst>
            <a:ext uri="{FF2B5EF4-FFF2-40B4-BE49-F238E27FC236}">
              <a16:creationId xmlns:a16="http://schemas.microsoft.com/office/drawing/2014/main" id="{12DED9FA-9348-30A7-5D46-07D678FCBFF8}"/>
            </a:ext>
          </a:extLst>
        </p:cNvPr>
        <p:cNvGrpSpPr/>
        <p:nvPr/>
      </p:nvGrpSpPr>
      <p:grpSpPr>
        <a:xfrm>
          <a:off x="0" y="0"/>
          <a:ext cx="0" cy="0"/>
          <a:chOff x="0" y="0"/>
          <a:chExt cx="0" cy="0"/>
        </a:xfrm>
      </p:grpSpPr>
      <p:sp>
        <p:nvSpPr>
          <p:cNvPr id="245" name="Google Shape;245;p35">
            <a:extLst>
              <a:ext uri="{FF2B5EF4-FFF2-40B4-BE49-F238E27FC236}">
                <a16:creationId xmlns:a16="http://schemas.microsoft.com/office/drawing/2014/main" id="{DAD4E7E7-9284-B06F-EB82-7D8222380398}"/>
              </a:ext>
            </a:extLst>
          </p:cNvPr>
          <p:cNvSpPr txBox="1">
            <a:spLocks noGrp="1"/>
          </p:cNvSpPr>
          <p:nvPr>
            <p:ph type="subTitle" idx="3"/>
          </p:nvPr>
        </p:nvSpPr>
        <p:spPr>
          <a:xfrm>
            <a:off x="4997197" y="3699104"/>
            <a:ext cx="2381100" cy="62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dirty="0">
                <a:latin typeface="微軟正黑體" panose="020B0604030504040204" pitchFamily="34" charset="-120"/>
                <a:ea typeface="微軟正黑體" panose="020B0604030504040204" pitchFamily="34" charset="-120"/>
              </a:rPr>
              <a:t>用第</a:t>
            </a:r>
            <a:r>
              <a:rPr lang="en-US" altLang="zh-TW" dirty="0">
                <a:latin typeface="微軟正黑體" panose="020B0604030504040204" pitchFamily="34" charset="-120"/>
                <a:ea typeface="微軟正黑體" panose="020B0604030504040204" pitchFamily="34" charset="-120"/>
              </a:rPr>
              <a:t>x+1</a:t>
            </a:r>
            <a:r>
              <a:rPr lang="zh-TW" altLang="en-US" dirty="0">
                <a:latin typeface="微軟正黑體" panose="020B0604030504040204" pitchFamily="34" charset="-120"/>
                <a:ea typeface="微軟正黑體" panose="020B0604030504040204" pitchFamily="34" charset="-120"/>
              </a:rPr>
              <a:t>張顯卡處理</a:t>
            </a:r>
            <a:endParaRPr dirty="0">
              <a:latin typeface="微軟正黑體" panose="020B0604030504040204" pitchFamily="34" charset="-120"/>
              <a:ea typeface="微軟正黑體" panose="020B0604030504040204" pitchFamily="34" charset="-120"/>
            </a:endParaRPr>
          </a:p>
        </p:txBody>
      </p:sp>
      <p:sp>
        <p:nvSpPr>
          <p:cNvPr id="246" name="Google Shape;246;p35">
            <a:extLst>
              <a:ext uri="{FF2B5EF4-FFF2-40B4-BE49-F238E27FC236}">
                <a16:creationId xmlns:a16="http://schemas.microsoft.com/office/drawing/2014/main" id="{13ABA2CF-FDB4-4D35-8F9F-EE3006D0B898}"/>
              </a:ext>
            </a:extLst>
          </p:cNvPr>
          <p:cNvSpPr txBox="1">
            <a:spLocks noGrp="1"/>
          </p:cNvSpPr>
          <p:nvPr>
            <p:ph type="title" idx="15"/>
          </p:nvPr>
        </p:nvSpPr>
        <p:spPr>
          <a:xfrm>
            <a:off x="228600" y="306844"/>
            <a:ext cx="868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dirty="0"/>
              <a:t>2.4</a:t>
            </a:r>
            <a:r>
              <a:rPr lang="zh-TW" altLang="en-US" b="1" dirty="0">
                <a:latin typeface="微軟正黑體" panose="020B0604030504040204" pitchFamily="34" charset="-120"/>
                <a:ea typeface="微軟正黑體" panose="020B0604030504040204" pitchFamily="34" charset="-120"/>
              </a:rPr>
              <a:t>輸出參數</a:t>
            </a:r>
            <a:endParaRPr b="1" dirty="0">
              <a:latin typeface="微軟正黑體" panose="020B0604030504040204" pitchFamily="34" charset="-120"/>
              <a:ea typeface="微軟正黑體" panose="020B0604030504040204" pitchFamily="34" charset="-120"/>
            </a:endParaRPr>
          </a:p>
        </p:txBody>
      </p:sp>
      <p:sp>
        <p:nvSpPr>
          <p:cNvPr id="247" name="Google Shape;247;p35">
            <a:extLst>
              <a:ext uri="{FF2B5EF4-FFF2-40B4-BE49-F238E27FC236}">
                <a16:creationId xmlns:a16="http://schemas.microsoft.com/office/drawing/2014/main" id="{5E526EAE-E591-EC0C-B695-9CC69E349CC4}"/>
              </a:ext>
            </a:extLst>
          </p:cNvPr>
          <p:cNvSpPr txBox="1">
            <a:spLocks noGrp="1"/>
          </p:cNvSpPr>
          <p:nvPr>
            <p:ph type="subTitle" idx="1"/>
          </p:nvPr>
        </p:nvSpPr>
        <p:spPr>
          <a:xfrm>
            <a:off x="1705149" y="2251055"/>
            <a:ext cx="2381100" cy="62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dirty="0">
                <a:latin typeface="微軟正黑體" panose="020B0604030504040204" pitchFamily="34" charset="-120"/>
                <a:ea typeface="微軟正黑體" panose="020B0604030504040204" pitchFamily="34" charset="-120"/>
              </a:rPr>
              <a:t>訓練出來的權重檔案</a:t>
            </a:r>
            <a:endParaRPr dirty="0">
              <a:latin typeface="微軟正黑體" panose="020B0604030504040204" pitchFamily="34" charset="-120"/>
              <a:ea typeface="微軟正黑體" panose="020B0604030504040204" pitchFamily="34" charset="-120"/>
            </a:endParaRPr>
          </a:p>
        </p:txBody>
      </p:sp>
      <p:sp>
        <p:nvSpPr>
          <p:cNvPr id="248" name="Google Shape;248;p35">
            <a:extLst>
              <a:ext uri="{FF2B5EF4-FFF2-40B4-BE49-F238E27FC236}">
                <a16:creationId xmlns:a16="http://schemas.microsoft.com/office/drawing/2014/main" id="{1F4234F2-BAC9-84D3-130A-E19188339F15}"/>
              </a:ext>
            </a:extLst>
          </p:cNvPr>
          <p:cNvSpPr txBox="1">
            <a:spLocks noGrp="1"/>
          </p:cNvSpPr>
          <p:nvPr>
            <p:ph type="subTitle" idx="2"/>
          </p:nvPr>
        </p:nvSpPr>
        <p:spPr>
          <a:xfrm>
            <a:off x="4997193" y="2260650"/>
            <a:ext cx="2381100" cy="62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dirty="0">
                <a:latin typeface="微軟正黑體" panose="020B0604030504040204" pitchFamily="34" charset="-120"/>
                <a:ea typeface="微軟正黑體" panose="020B0604030504040204" pitchFamily="34" charset="-120"/>
              </a:rPr>
              <a:t>信心多少以上時框出來</a:t>
            </a:r>
            <a:endParaRPr dirty="0">
              <a:latin typeface="微軟正黑體" panose="020B0604030504040204" pitchFamily="34" charset="-120"/>
              <a:ea typeface="微軟正黑體" panose="020B0604030504040204" pitchFamily="34" charset="-120"/>
            </a:endParaRPr>
          </a:p>
        </p:txBody>
      </p:sp>
      <p:sp>
        <p:nvSpPr>
          <p:cNvPr id="250" name="Google Shape;250;p35">
            <a:extLst>
              <a:ext uri="{FF2B5EF4-FFF2-40B4-BE49-F238E27FC236}">
                <a16:creationId xmlns:a16="http://schemas.microsoft.com/office/drawing/2014/main" id="{7F107475-CDB1-7026-26A3-AC26F32E1FD6}"/>
              </a:ext>
            </a:extLst>
          </p:cNvPr>
          <p:cNvSpPr txBox="1">
            <a:spLocks noGrp="1"/>
          </p:cNvSpPr>
          <p:nvPr>
            <p:ph type="subTitle" idx="5"/>
          </p:nvPr>
        </p:nvSpPr>
        <p:spPr>
          <a:xfrm>
            <a:off x="1765709" y="3699104"/>
            <a:ext cx="2381100" cy="62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dirty="0">
                <a:latin typeface="微軟正黑體" panose="020B0604030504040204" pitchFamily="34" charset="-120"/>
                <a:ea typeface="微軟正黑體" panose="020B0604030504040204" pitchFamily="34" charset="-120"/>
              </a:rPr>
              <a:t>要辨識的圖片</a:t>
            </a:r>
            <a:endParaRPr dirty="0">
              <a:latin typeface="微軟正黑體" panose="020B0604030504040204" pitchFamily="34" charset="-120"/>
              <a:ea typeface="微軟正黑體" panose="020B0604030504040204" pitchFamily="34" charset="-120"/>
            </a:endParaRPr>
          </a:p>
        </p:txBody>
      </p:sp>
      <p:sp>
        <p:nvSpPr>
          <p:cNvPr id="253" name="Google Shape;253;p35">
            <a:extLst>
              <a:ext uri="{FF2B5EF4-FFF2-40B4-BE49-F238E27FC236}">
                <a16:creationId xmlns:a16="http://schemas.microsoft.com/office/drawing/2014/main" id="{4FFB2570-18CA-E5D4-DE41-DBBDE7829E38}"/>
              </a:ext>
            </a:extLst>
          </p:cNvPr>
          <p:cNvSpPr txBox="1">
            <a:spLocks noGrp="1"/>
          </p:cNvSpPr>
          <p:nvPr>
            <p:ph type="title" idx="7"/>
          </p:nvPr>
        </p:nvSpPr>
        <p:spPr>
          <a:xfrm>
            <a:off x="2515650" y="3388304"/>
            <a:ext cx="865800" cy="310800"/>
          </a:xfrm>
          <a:prstGeom prst="rect">
            <a:avLst/>
          </a:prstGeom>
        </p:spPr>
        <p:txBody>
          <a:bodyPr spcFirstLastPara="1" wrap="square" lIns="91425" tIns="91425" rIns="91425" bIns="91425" anchor="ctr" anchorCtr="0">
            <a:noAutofit/>
          </a:bodyPr>
          <a:lstStyle/>
          <a:p>
            <a:r>
              <a:rPr lang="en-US" altLang="zh-TW" sz="2000" dirty="0"/>
              <a:t>source</a:t>
            </a:r>
          </a:p>
        </p:txBody>
      </p:sp>
      <p:sp>
        <p:nvSpPr>
          <p:cNvPr id="254" name="Google Shape;254;p35">
            <a:extLst>
              <a:ext uri="{FF2B5EF4-FFF2-40B4-BE49-F238E27FC236}">
                <a16:creationId xmlns:a16="http://schemas.microsoft.com/office/drawing/2014/main" id="{5C98945A-058A-E283-E16B-07869E8AECB3}"/>
              </a:ext>
            </a:extLst>
          </p:cNvPr>
          <p:cNvSpPr txBox="1">
            <a:spLocks noGrp="1"/>
          </p:cNvSpPr>
          <p:nvPr>
            <p:ph type="title" idx="8"/>
          </p:nvPr>
        </p:nvSpPr>
        <p:spPr>
          <a:xfrm>
            <a:off x="5421541" y="1755196"/>
            <a:ext cx="1532404" cy="310500"/>
          </a:xfrm>
          <a:prstGeom prst="rect">
            <a:avLst/>
          </a:prstGeom>
        </p:spPr>
        <p:txBody>
          <a:bodyPr spcFirstLastPara="1" wrap="square" lIns="91425" tIns="91425" rIns="91425" bIns="91425" anchor="ctr" anchorCtr="0">
            <a:noAutofit/>
          </a:bodyPr>
          <a:lstStyle/>
          <a:p>
            <a:r>
              <a:rPr lang="en-US" altLang="zh-TW" sz="2000" dirty="0"/>
              <a:t>conf</a:t>
            </a:r>
          </a:p>
        </p:txBody>
      </p:sp>
      <p:sp>
        <p:nvSpPr>
          <p:cNvPr id="256" name="Google Shape;256;p35">
            <a:extLst>
              <a:ext uri="{FF2B5EF4-FFF2-40B4-BE49-F238E27FC236}">
                <a16:creationId xmlns:a16="http://schemas.microsoft.com/office/drawing/2014/main" id="{B574729D-28E1-2D2A-75EA-B8EF474C49E3}"/>
              </a:ext>
            </a:extLst>
          </p:cNvPr>
          <p:cNvSpPr txBox="1">
            <a:spLocks noGrp="1"/>
          </p:cNvSpPr>
          <p:nvPr>
            <p:ph type="title" idx="13"/>
          </p:nvPr>
        </p:nvSpPr>
        <p:spPr>
          <a:xfrm>
            <a:off x="2409674" y="1820144"/>
            <a:ext cx="971776" cy="310800"/>
          </a:xfrm>
          <a:prstGeom prst="rect">
            <a:avLst/>
          </a:prstGeom>
        </p:spPr>
        <p:txBody>
          <a:bodyPr spcFirstLastPara="1" wrap="square" lIns="91425" tIns="91425" rIns="91425" bIns="91425" anchor="ctr" anchorCtr="0">
            <a:noAutofit/>
          </a:bodyPr>
          <a:lstStyle/>
          <a:p>
            <a:r>
              <a:rPr lang="en-US" altLang="zh-TW" sz="2000" dirty="0"/>
              <a:t>weights</a:t>
            </a:r>
            <a:endParaRPr sz="2000" dirty="0"/>
          </a:p>
        </p:txBody>
      </p:sp>
      <p:sp>
        <p:nvSpPr>
          <p:cNvPr id="257" name="Google Shape;257;p35">
            <a:extLst>
              <a:ext uri="{FF2B5EF4-FFF2-40B4-BE49-F238E27FC236}">
                <a16:creationId xmlns:a16="http://schemas.microsoft.com/office/drawing/2014/main" id="{CAC48F91-7480-DE18-C763-99C21B9EA69B}"/>
              </a:ext>
            </a:extLst>
          </p:cNvPr>
          <p:cNvSpPr txBox="1">
            <a:spLocks noGrp="1"/>
          </p:cNvSpPr>
          <p:nvPr>
            <p:ph type="title" idx="14"/>
          </p:nvPr>
        </p:nvSpPr>
        <p:spPr>
          <a:xfrm>
            <a:off x="5754847" y="3388304"/>
            <a:ext cx="865800" cy="310800"/>
          </a:xfrm>
          <a:prstGeom prst="rect">
            <a:avLst/>
          </a:prstGeom>
        </p:spPr>
        <p:txBody>
          <a:bodyPr spcFirstLastPara="1" wrap="square" lIns="91425" tIns="91425" rIns="91425" bIns="91425" anchor="ctr" anchorCtr="0">
            <a:noAutofit/>
          </a:bodyPr>
          <a:lstStyle/>
          <a:p>
            <a:r>
              <a:rPr lang="en-US" altLang="zh-TW" sz="2000" dirty="0"/>
              <a:t>device</a:t>
            </a:r>
          </a:p>
        </p:txBody>
      </p:sp>
      <p:sp>
        <p:nvSpPr>
          <p:cNvPr id="2" name="TextBox 1">
            <a:extLst>
              <a:ext uri="{FF2B5EF4-FFF2-40B4-BE49-F238E27FC236}">
                <a16:creationId xmlns:a16="http://schemas.microsoft.com/office/drawing/2014/main" id="{48CFF1D4-9CDC-6021-184B-D4A6F3ECC073}"/>
              </a:ext>
            </a:extLst>
          </p:cNvPr>
          <p:cNvSpPr txBox="1"/>
          <p:nvPr/>
        </p:nvSpPr>
        <p:spPr>
          <a:xfrm>
            <a:off x="8267700" y="4776399"/>
            <a:ext cx="482824" cy="307777"/>
          </a:xfrm>
          <a:prstGeom prst="rect">
            <a:avLst/>
          </a:prstGeom>
          <a:noFill/>
        </p:spPr>
        <p:txBody>
          <a:bodyPr wrap="none" rtlCol="0">
            <a:spAutoFit/>
          </a:bodyPr>
          <a:lstStyle/>
          <a:p>
            <a:r>
              <a:rPr lang="en-US" altLang="zh-TW" dirty="0"/>
              <a:t>p10</a:t>
            </a:r>
            <a:endParaRPr lang="zh-TW" altLang="en-US" dirty="0"/>
          </a:p>
        </p:txBody>
      </p:sp>
    </p:spTree>
    <p:extLst>
      <p:ext uri="{BB962C8B-B14F-4D97-AF65-F5344CB8AC3E}">
        <p14:creationId xmlns:p14="http://schemas.microsoft.com/office/powerpoint/2010/main" val="3300912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
          <a:extLst>
            <a:ext uri="{FF2B5EF4-FFF2-40B4-BE49-F238E27FC236}">
              <a16:creationId xmlns:a16="http://schemas.microsoft.com/office/drawing/2014/main" id="{0158E848-E7B0-26C5-42B9-D12D076A4953}"/>
            </a:ext>
          </a:extLst>
        </p:cNvPr>
        <p:cNvGrpSpPr/>
        <p:nvPr/>
      </p:nvGrpSpPr>
      <p:grpSpPr>
        <a:xfrm>
          <a:off x="0" y="0"/>
          <a:ext cx="0" cy="0"/>
          <a:chOff x="0" y="0"/>
          <a:chExt cx="0" cy="0"/>
        </a:xfrm>
      </p:grpSpPr>
      <p:sp>
        <p:nvSpPr>
          <p:cNvPr id="144" name="Google Shape;144;p28">
            <a:extLst>
              <a:ext uri="{FF2B5EF4-FFF2-40B4-BE49-F238E27FC236}">
                <a16:creationId xmlns:a16="http://schemas.microsoft.com/office/drawing/2014/main" id="{64C0BFE9-14D6-2D2C-D085-8E81F402ADBC}"/>
              </a:ext>
            </a:extLst>
          </p:cNvPr>
          <p:cNvSpPr txBox="1">
            <a:spLocks noGrp="1"/>
          </p:cNvSpPr>
          <p:nvPr>
            <p:ph type="title"/>
          </p:nvPr>
        </p:nvSpPr>
        <p:spPr>
          <a:xfrm>
            <a:off x="228600" y="344189"/>
            <a:ext cx="8686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altLang="zh-TW" dirty="0">
                <a:latin typeface="微軟正黑體" panose="020B0604030504040204" pitchFamily="34" charset="-120"/>
                <a:ea typeface="微軟正黑體" panose="020B0604030504040204" pitchFamily="34" charset="-120"/>
              </a:rPr>
              <a:t>2.5</a:t>
            </a:r>
            <a:r>
              <a:rPr lang="zh-TW" altLang="en-US" b="1" dirty="0">
                <a:latin typeface="微軟正黑體" panose="020B0604030504040204" pitchFamily="34" charset="-120"/>
                <a:ea typeface="微軟正黑體" panose="020B0604030504040204" pitchFamily="34" charset="-120"/>
              </a:rPr>
              <a:t>資料預處理</a:t>
            </a:r>
            <a:endParaRPr b="1" dirty="0">
              <a:latin typeface="微軟正黑體" panose="020B0604030504040204" pitchFamily="34" charset="-120"/>
              <a:ea typeface="微軟正黑體" panose="020B0604030504040204" pitchFamily="34" charset="-120"/>
            </a:endParaRPr>
          </a:p>
        </p:txBody>
      </p:sp>
      <p:sp>
        <p:nvSpPr>
          <p:cNvPr id="145" name="Google Shape;145;p28">
            <a:extLst>
              <a:ext uri="{FF2B5EF4-FFF2-40B4-BE49-F238E27FC236}">
                <a16:creationId xmlns:a16="http://schemas.microsoft.com/office/drawing/2014/main" id="{76AE0C9D-36CE-1426-E749-E05A649425EA}"/>
              </a:ext>
            </a:extLst>
          </p:cNvPr>
          <p:cNvSpPr/>
          <p:nvPr/>
        </p:nvSpPr>
        <p:spPr>
          <a:xfrm>
            <a:off x="5209300" y="4062761"/>
            <a:ext cx="2701800" cy="4059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zh-TW" altLang="en-US" dirty="0">
                <a:solidFill>
                  <a:schemeClr val="dk1"/>
                </a:solidFill>
                <a:latin typeface="微軟正黑體" panose="020B0604030504040204" pitchFamily="34" charset="-120"/>
                <a:ea typeface="微軟正黑體" panose="020B0604030504040204" pitchFamily="34" charset="-120"/>
                <a:cs typeface="Archivo"/>
                <a:sym typeface="Archivo"/>
              </a:rPr>
              <a:t>資料集規範</a:t>
            </a:r>
            <a:endParaRPr dirty="0">
              <a:solidFill>
                <a:schemeClr val="dk1"/>
              </a:solidFill>
              <a:latin typeface="微軟正黑體" panose="020B0604030504040204" pitchFamily="34" charset="-120"/>
              <a:ea typeface="微軟正黑體" panose="020B0604030504040204" pitchFamily="34" charset="-120"/>
              <a:cs typeface="Archivo"/>
              <a:sym typeface="Archivo"/>
            </a:endParaRPr>
          </a:p>
        </p:txBody>
      </p:sp>
      <p:sp>
        <p:nvSpPr>
          <p:cNvPr id="146" name="Google Shape;146;p28">
            <a:extLst>
              <a:ext uri="{FF2B5EF4-FFF2-40B4-BE49-F238E27FC236}">
                <a16:creationId xmlns:a16="http://schemas.microsoft.com/office/drawing/2014/main" id="{BB2A9116-7B1E-6ACF-0521-413CC486A52E}"/>
              </a:ext>
            </a:extLst>
          </p:cNvPr>
          <p:cNvSpPr/>
          <p:nvPr/>
        </p:nvSpPr>
        <p:spPr>
          <a:xfrm>
            <a:off x="830325" y="1658749"/>
            <a:ext cx="1371900" cy="405900"/>
          </a:xfrm>
          <a:prstGeom prst="roundRect">
            <a:avLst>
              <a:gd name="adj" fmla="val 50000"/>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sz="1100" u="sng" dirty="0">
                <a:solidFill>
                  <a:schemeClr val="dk1"/>
                </a:solidFill>
                <a:latin typeface="微軟正黑體" panose="020B0604030504040204" pitchFamily="34" charset="-120"/>
                <a:ea typeface="微軟正黑體" panose="020B0604030504040204" pitchFamily="34" charset="-120"/>
                <a:cs typeface="Archivo"/>
                <a:sym typeface="Archivo"/>
              </a:rPr>
              <a:t>自己拍照</a:t>
            </a:r>
            <a:r>
              <a:rPr lang="en-US" altLang="zh-TW" sz="1100" u="sng" dirty="0">
                <a:solidFill>
                  <a:schemeClr val="dk1"/>
                </a:solidFill>
                <a:latin typeface="微軟正黑體" panose="020B0604030504040204" pitchFamily="34" charset="-120"/>
                <a:ea typeface="微軟正黑體" panose="020B0604030504040204" pitchFamily="34" charset="-120"/>
                <a:cs typeface="Archivo"/>
                <a:sym typeface="Archivo"/>
              </a:rPr>
              <a:t>+</a:t>
            </a:r>
            <a:r>
              <a:rPr lang="zh-TW" altLang="en-US" sz="1100" u="sng" dirty="0">
                <a:solidFill>
                  <a:schemeClr val="dk1"/>
                </a:solidFill>
                <a:latin typeface="微軟正黑體" panose="020B0604030504040204" pitchFamily="34" charset="-120"/>
                <a:ea typeface="微軟正黑體" panose="020B0604030504040204" pitchFamily="34" charset="-120"/>
                <a:cs typeface="Archivo"/>
                <a:sym typeface="Archivo"/>
              </a:rPr>
              <a:t>手動標註</a:t>
            </a:r>
            <a:endParaRPr sz="1100" u="sng" dirty="0">
              <a:solidFill>
                <a:schemeClr val="dk1"/>
              </a:solidFill>
              <a:latin typeface="微軟正黑體" panose="020B0604030504040204" pitchFamily="34" charset="-120"/>
              <a:ea typeface="微軟正黑體" panose="020B0604030504040204" pitchFamily="34" charset="-120"/>
              <a:cs typeface="Archivo"/>
              <a:sym typeface="Archivo"/>
            </a:endParaRPr>
          </a:p>
        </p:txBody>
      </p:sp>
      <p:sp>
        <p:nvSpPr>
          <p:cNvPr id="147" name="Google Shape;147;p28">
            <a:extLst>
              <a:ext uri="{FF2B5EF4-FFF2-40B4-BE49-F238E27FC236}">
                <a16:creationId xmlns:a16="http://schemas.microsoft.com/office/drawing/2014/main" id="{5D361025-F639-3EDD-4098-3D0B79B8B830}"/>
              </a:ext>
            </a:extLst>
          </p:cNvPr>
          <p:cNvSpPr txBox="1"/>
          <p:nvPr/>
        </p:nvSpPr>
        <p:spPr>
          <a:xfrm>
            <a:off x="497775" y="2159192"/>
            <a:ext cx="2037000" cy="572700"/>
          </a:xfrm>
          <a:prstGeom prst="rect">
            <a:avLst/>
          </a:prstGeom>
          <a:noFill/>
          <a:ln>
            <a:noFill/>
          </a:ln>
        </p:spPr>
        <p:txBody>
          <a:bodyPr spcFirstLastPara="1" wrap="square" lIns="91425" tIns="91425" rIns="91425" bIns="91425" anchor="t" anchorCtr="0">
            <a:noAutofit/>
          </a:bodyPr>
          <a:lstStyle/>
          <a:p>
            <a:pPr lvl="0" algn="ctr">
              <a:lnSpc>
                <a:spcPct val="115000"/>
              </a:lnSpc>
              <a:spcAft>
                <a:spcPts val="1600"/>
              </a:spcAft>
            </a:pPr>
            <a:r>
              <a:rPr lang="zh-TW" altLang="en-US" dirty="0">
                <a:latin typeface="微軟正黑體" panose="020B0604030504040204" pitchFamily="34" charset="-120"/>
                <a:ea typeface="微軟正黑體" panose="020B0604030504040204" pitchFamily="34" charset="-120"/>
              </a:rPr>
              <a:t>使用</a:t>
            </a:r>
            <a:r>
              <a:rPr lang="en-US" altLang="zh-TW" dirty="0" err="1">
                <a:latin typeface="微軟正黑體" panose="020B0604030504040204" pitchFamily="34" charset="-120"/>
                <a:ea typeface="微軟正黑體" panose="020B0604030504040204" pitchFamily="34" charset="-120"/>
              </a:rPr>
              <a:t>labelImg</a:t>
            </a:r>
            <a:endParaRPr dirty="0">
              <a:solidFill>
                <a:schemeClr val="dk1"/>
              </a:solidFill>
              <a:latin typeface="微軟正黑體" panose="020B0604030504040204" pitchFamily="34" charset="-120"/>
              <a:ea typeface="微軟正黑體" panose="020B0604030504040204" pitchFamily="34" charset="-120"/>
              <a:cs typeface="Archivo"/>
              <a:sym typeface="Archivo"/>
            </a:endParaRPr>
          </a:p>
        </p:txBody>
      </p:sp>
      <p:sp>
        <p:nvSpPr>
          <p:cNvPr id="148" name="Google Shape;148;p28">
            <a:extLst>
              <a:ext uri="{FF2B5EF4-FFF2-40B4-BE49-F238E27FC236}">
                <a16:creationId xmlns:a16="http://schemas.microsoft.com/office/drawing/2014/main" id="{E77E7E7A-A2BA-BF37-EB7C-D4A1AD53932C}"/>
              </a:ext>
            </a:extLst>
          </p:cNvPr>
          <p:cNvSpPr/>
          <p:nvPr/>
        </p:nvSpPr>
        <p:spPr>
          <a:xfrm>
            <a:off x="11350" y="4867225"/>
            <a:ext cx="9144000" cy="3420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微軟正黑體" panose="020B0604030504040204" pitchFamily="34" charset="-120"/>
              <a:ea typeface="微軟正黑體" panose="020B0604030504040204" pitchFamily="34" charset="-120"/>
              <a:cs typeface="Hanken Grotesk"/>
              <a:sym typeface="Hanken Grotesk"/>
            </a:endParaRPr>
          </a:p>
        </p:txBody>
      </p:sp>
      <p:sp>
        <p:nvSpPr>
          <p:cNvPr id="150" name="Google Shape;150;p28">
            <a:extLst>
              <a:ext uri="{FF2B5EF4-FFF2-40B4-BE49-F238E27FC236}">
                <a16:creationId xmlns:a16="http://schemas.microsoft.com/office/drawing/2014/main" id="{6DDFE80F-A7BE-15A2-3C24-DE5D8853DFB4}"/>
              </a:ext>
            </a:extLst>
          </p:cNvPr>
          <p:cNvSpPr/>
          <p:nvPr/>
        </p:nvSpPr>
        <p:spPr>
          <a:xfrm>
            <a:off x="2867475" y="1658773"/>
            <a:ext cx="1371900" cy="405900"/>
          </a:xfrm>
          <a:prstGeom prst="roundRect">
            <a:avLst>
              <a:gd name="adj" fmla="val 50000"/>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sz="1100" u="sng" dirty="0">
                <a:solidFill>
                  <a:schemeClr val="dk1"/>
                </a:solidFill>
                <a:latin typeface="微軟正黑體" panose="020B0604030504040204" pitchFamily="34" charset="-120"/>
                <a:ea typeface="微軟正黑體" panose="020B0604030504040204" pitchFamily="34" charset="-120"/>
                <a:cs typeface="Archivo"/>
                <a:sym typeface="Archivo"/>
              </a:rPr>
              <a:t>改用爬蟲</a:t>
            </a:r>
            <a:endParaRPr sz="1100" u="sng" dirty="0">
              <a:solidFill>
                <a:schemeClr val="dk1"/>
              </a:solidFill>
              <a:latin typeface="微軟正黑體" panose="020B0604030504040204" pitchFamily="34" charset="-120"/>
              <a:ea typeface="微軟正黑體" panose="020B0604030504040204" pitchFamily="34" charset="-120"/>
              <a:cs typeface="Archivo"/>
              <a:sym typeface="Archivo"/>
            </a:endParaRPr>
          </a:p>
        </p:txBody>
      </p:sp>
      <p:sp>
        <p:nvSpPr>
          <p:cNvPr id="151" name="Google Shape;151;p28">
            <a:extLst>
              <a:ext uri="{FF2B5EF4-FFF2-40B4-BE49-F238E27FC236}">
                <a16:creationId xmlns:a16="http://schemas.microsoft.com/office/drawing/2014/main" id="{CBA4FB6D-CEC9-4D20-64E4-B4E6A9F6D3F2}"/>
              </a:ext>
            </a:extLst>
          </p:cNvPr>
          <p:cNvSpPr txBox="1"/>
          <p:nvPr/>
        </p:nvSpPr>
        <p:spPr>
          <a:xfrm>
            <a:off x="2701113" y="2159196"/>
            <a:ext cx="1704600" cy="57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zh-TW" altLang="en-US" dirty="0">
                <a:solidFill>
                  <a:schemeClr val="dk1"/>
                </a:solidFill>
                <a:latin typeface="微軟正黑體" panose="020B0604030504040204" pitchFamily="34" charset="-120"/>
                <a:ea typeface="微軟正黑體" panose="020B0604030504040204" pitchFamily="34" charset="-120"/>
                <a:cs typeface="Archivo"/>
                <a:sym typeface="Archivo"/>
              </a:rPr>
              <a:t>用</a:t>
            </a:r>
            <a:r>
              <a:rPr lang="en-US" altLang="zh-TW" dirty="0">
                <a:solidFill>
                  <a:schemeClr val="dk1"/>
                </a:solidFill>
                <a:latin typeface="微軟正黑體" panose="020B0604030504040204" pitchFamily="34" charset="-120"/>
                <a:ea typeface="微軟正黑體" panose="020B0604030504040204" pitchFamily="34" charset="-120"/>
                <a:cs typeface="Archivo"/>
                <a:sym typeface="Archivo"/>
              </a:rPr>
              <a:t>PYTHON</a:t>
            </a:r>
            <a:r>
              <a:rPr lang="zh-TW" altLang="en-US" dirty="0">
                <a:solidFill>
                  <a:schemeClr val="dk1"/>
                </a:solidFill>
                <a:latin typeface="微軟正黑體" panose="020B0604030504040204" pitchFamily="34" charset="-120"/>
                <a:ea typeface="微軟正黑體" panose="020B0604030504040204" pitchFamily="34" charset="-120"/>
                <a:cs typeface="Archivo"/>
                <a:sym typeface="Archivo"/>
              </a:rPr>
              <a:t>爬台灣小吃的圖片</a:t>
            </a:r>
            <a:r>
              <a:rPr lang="en-US" altLang="zh-TW" dirty="0">
                <a:solidFill>
                  <a:schemeClr val="dk1"/>
                </a:solidFill>
                <a:latin typeface="微軟正黑體" panose="020B0604030504040204" pitchFamily="34" charset="-120"/>
                <a:ea typeface="微軟正黑體" panose="020B0604030504040204" pitchFamily="34" charset="-120"/>
                <a:cs typeface="Archivo"/>
                <a:sym typeface="Archivo"/>
              </a:rPr>
              <a:t>(</a:t>
            </a:r>
            <a:r>
              <a:rPr lang="zh-TW" altLang="en-US" dirty="0">
                <a:solidFill>
                  <a:schemeClr val="dk1"/>
                </a:solidFill>
                <a:latin typeface="微軟正黑體" panose="020B0604030504040204" pitchFamily="34" charset="-120"/>
                <a:ea typeface="微軟正黑體" panose="020B0604030504040204" pitchFamily="34" charset="-120"/>
                <a:cs typeface="Archivo"/>
                <a:sym typeface="Archivo"/>
              </a:rPr>
              <a:t>圖片不好辨識</a:t>
            </a:r>
            <a:r>
              <a:rPr lang="en-US" altLang="zh-TW" dirty="0">
                <a:solidFill>
                  <a:schemeClr val="dk1"/>
                </a:solidFill>
                <a:latin typeface="微軟正黑體" panose="020B0604030504040204" pitchFamily="34" charset="-120"/>
                <a:ea typeface="微軟正黑體" panose="020B0604030504040204" pitchFamily="34" charset="-120"/>
                <a:cs typeface="Archivo"/>
                <a:sym typeface="Archivo"/>
              </a:rPr>
              <a:t>)</a:t>
            </a:r>
            <a:endParaRPr dirty="0">
              <a:solidFill>
                <a:schemeClr val="dk1"/>
              </a:solidFill>
              <a:latin typeface="微軟正黑體" panose="020B0604030504040204" pitchFamily="34" charset="-120"/>
              <a:ea typeface="微軟正黑體" panose="020B0604030504040204" pitchFamily="34" charset="-120"/>
              <a:cs typeface="Archivo"/>
              <a:sym typeface="Archivo"/>
            </a:endParaRPr>
          </a:p>
        </p:txBody>
      </p:sp>
      <p:sp>
        <p:nvSpPr>
          <p:cNvPr id="152" name="Google Shape;152;p28">
            <a:extLst>
              <a:ext uri="{FF2B5EF4-FFF2-40B4-BE49-F238E27FC236}">
                <a16:creationId xmlns:a16="http://schemas.microsoft.com/office/drawing/2014/main" id="{E9F27272-6333-1A40-27A4-A2E462928465}"/>
              </a:ext>
            </a:extLst>
          </p:cNvPr>
          <p:cNvSpPr/>
          <p:nvPr/>
        </p:nvSpPr>
        <p:spPr>
          <a:xfrm>
            <a:off x="4813479" y="1658773"/>
            <a:ext cx="1463022" cy="405900"/>
          </a:xfrm>
          <a:prstGeom prst="roundRect">
            <a:avLst>
              <a:gd name="adj" fmla="val 50000"/>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sz="1100" u="sng" dirty="0">
                <a:solidFill>
                  <a:schemeClr val="dk1"/>
                </a:solidFill>
                <a:latin typeface="微軟正黑體" panose="020B0604030504040204" pitchFamily="34" charset="-120"/>
                <a:ea typeface="微軟正黑體" panose="020B0604030504040204" pitchFamily="34" charset="-120"/>
                <a:cs typeface="Archivo"/>
                <a:sym typeface="Archivo"/>
              </a:rPr>
              <a:t>改用</a:t>
            </a:r>
            <a:r>
              <a:rPr lang="en-US" altLang="zh-TW" sz="1100" u="sng" dirty="0">
                <a:solidFill>
                  <a:schemeClr val="dk1"/>
                </a:solidFill>
                <a:latin typeface="微軟正黑體" panose="020B0604030504040204" pitchFamily="34" charset="-120"/>
                <a:ea typeface="微軟正黑體" panose="020B0604030504040204" pitchFamily="34" charset="-120"/>
                <a:cs typeface="Archivo"/>
                <a:sym typeface="Archivo"/>
              </a:rPr>
              <a:t>ROBOFLOW</a:t>
            </a:r>
            <a:r>
              <a:rPr lang="zh-TW" altLang="en-US" sz="1100" u="sng" dirty="0">
                <a:solidFill>
                  <a:schemeClr val="dk1"/>
                </a:solidFill>
                <a:latin typeface="微軟正黑體" panose="020B0604030504040204" pitchFamily="34" charset="-120"/>
                <a:ea typeface="微軟正黑體" panose="020B0604030504040204" pitchFamily="34" charset="-120"/>
                <a:cs typeface="Archivo"/>
                <a:sym typeface="Archivo"/>
              </a:rPr>
              <a:t>自動標</a:t>
            </a:r>
            <a:endParaRPr lang="en-US" altLang="zh-TW" sz="1100" u="sng" dirty="0">
              <a:solidFill>
                <a:schemeClr val="dk1"/>
              </a:solidFill>
              <a:latin typeface="微軟正黑體" panose="020B0604030504040204" pitchFamily="34" charset="-120"/>
              <a:ea typeface="微軟正黑體" panose="020B0604030504040204" pitchFamily="34" charset="-120"/>
              <a:cs typeface="Archivo"/>
              <a:sym typeface="Archivo"/>
            </a:endParaRPr>
          </a:p>
        </p:txBody>
      </p:sp>
      <p:sp>
        <p:nvSpPr>
          <p:cNvPr id="153" name="Google Shape;153;p28">
            <a:extLst>
              <a:ext uri="{FF2B5EF4-FFF2-40B4-BE49-F238E27FC236}">
                <a16:creationId xmlns:a16="http://schemas.microsoft.com/office/drawing/2014/main" id="{1935A086-080B-AC18-9FB0-D73F4ACA697E}"/>
              </a:ext>
            </a:extLst>
          </p:cNvPr>
          <p:cNvSpPr txBox="1"/>
          <p:nvPr/>
        </p:nvSpPr>
        <p:spPr>
          <a:xfrm>
            <a:off x="4745350" y="2159196"/>
            <a:ext cx="1704600" cy="57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zh-TW" altLang="en-US" dirty="0">
                <a:solidFill>
                  <a:schemeClr val="dk1"/>
                </a:solidFill>
                <a:latin typeface="微軟正黑體" panose="020B0604030504040204" pitchFamily="34" charset="-120"/>
                <a:ea typeface="微軟正黑體" panose="020B0604030504040204" pitchFamily="34" charset="-120"/>
                <a:cs typeface="Archivo"/>
                <a:sym typeface="Archivo"/>
              </a:rPr>
              <a:t>比較省時間</a:t>
            </a:r>
            <a:endParaRPr dirty="0">
              <a:solidFill>
                <a:schemeClr val="dk1"/>
              </a:solidFill>
              <a:latin typeface="微軟正黑體" panose="020B0604030504040204" pitchFamily="34" charset="-120"/>
              <a:ea typeface="微軟正黑體" panose="020B0604030504040204" pitchFamily="34" charset="-120"/>
              <a:cs typeface="Archivo"/>
              <a:sym typeface="Archivo"/>
            </a:endParaRPr>
          </a:p>
        </p:txBody>
      </p:sp>
      <p:sp>
        <p:nvSpPr>
          <p:cNvPr id="154" name="Google Shape;154;p28">
            <a:extLst>
              <a:ext uri="{FF2B5EF4-FFF2-40B4-BE49-F238E27FC236}">
                <a16:creationId xmlns:a16="http://schemas.microsoft.com/office/drawing/2014/main" id="{27428B07-41A6-06BA-508D-BA808511BA65}"/>
              </a:ext>
            </a:extLst>
          </p:cNvPr>
          <p:cNvSpPr/>
          <p:nvPr/>
        </p:nvSpPr>
        <p:spPr>
          <a:xfrm>
            <a:off x="6941775" y="1658773"/>
            <a:ext cx="1371900" cy="405900"/>
          </a:xfrm>
          <a:prstGeom prst="roundRect">
            <a:avLst>
              <a:gd name="adj" fmla="val 50000"/>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sz="1100" u="sng" dirty="0">
                <a:solidFill>
                  <a:schemeClr val="dk1"/>
                </a:solidFill>
                <a:latin typeface="微軟正黑體" panose="020B0604030504040204" pitchFamily="34" charset="-120"/>
                <a:ea typeface="微軟正黑體" panose="020B0604030504040204" pitchFamily="34" charset="-120"/>
                <a:cs typeface="Archivo"/>
                <a:sym typeface="Archivo"/>
              </a:rPr>
              <a:t>改成使用公用資料集</a:t>
            </a:r>
            <a:endParaRPr sz="1100" u="sng" dirty="0">
              <a:solidFill>
                <a:schemeClr val="dk1"/>
              </a:solidFill>
              <a:latin typeface="微軟正黑體" panose="020B0604030504040204" pitchFamily="34" charset="-120"/>
              <a:ea typeface="微軟正黑體" panose="020B0604030504040204" pitchFamily="34" charset="-120"/>
              <a:cs typeface="Archivo"/>
              <a:sym typeface="Archivo"/>
            </a:endParaRPr>
          </a:p>
        </p:txBody>
      </p:sp>
      <p:sp>
        <p:nvSpPr>
          <p:cNvPr id="155" name="Google Shape;155;p28">
            <a:extLst>
              <a:ext uri="{FF2B5EF4-FFF2-40B4-BE49-F238E27FC236}">
                <a16:creationId xmlns:a16="http://schemas.microsoft.com/office/drawing/2014/main" id="{EE05B090-A879-09C8-BA35-9B98B6CD9612}"/>
              </a:ext>
            </a:extLst>
          </p:cNvPr>
          <p:cNvSpPr txBox="1"/>
          <p:nvPr/>
        </p:nvSpPr>
        <p:spPr>
          <a:xfrm>
            <a:off x="6658000" y="2159184"/>
            <a:ext cx="1955100" cy="572700"/>
          </a:xfrm>
          <a:prstGeom prst="rect">
            <a:avLst/>
          </a:prstGeom>
          <a:noFill/>
          <a:ln>
            <a:noFill/>
          </a:ln>
        </p:spPr>
        <p:txBody>
          <a:bodyPr spcFirstLastPara="1" wrap="square" lIns="91425" tIns="91425" rIns="91425" bIns="91425" anchor="t" anchorCtr="0">
            <a:noAutofit/>
          </a:bodyPr>
          <a:lstStyle/>
          <a:p>
            <a:pPr lvl="0" algn="ctr">
              <a:lnSpc>
                <a:spcPct val="115000"/>
              </a:lnSpc>
              <a:spcAft>
                <a:spcPts val="1600"/>
              </a:spcAft>
            </a:pPr>
            <a:r>
              <a:rPr lang="zh-TW" altLang="zh-TW" dirty="0">
                <a:latin typeface="微軟正黑體" panose="020B0604030504040204" pitchFamily="34" charset="-120"/>
                <a:ea typeface="微軟正黑體" panose="020B0604030504040204" pitchFamily="34" charset="-120"/>
              </a:rPr>
              <a:t>每個公用資料集</a:t>
            </a:r>
            <a:r>
              <a:rPr lang="zh-TW" altLang="en-US" dirty="0">
                <a:latin typeface="微軟正黑體" panose="020B0604030504040204" pitchFamily="34" charset="-120"/>
                <a:ea typeface="微軟正黑體" panose="020B0604030504040204" pitchFamily="34" charset="-120"/>
              </a:rPr>
              <a:t>，</a:t>
            </a:r>
            <a:r>
              <a:rPr lang="zh-TW" altLang="zh-TW" dirty="0">
                <a:latin typeface="微軟正黑體" panose="020B0604030504040204" pitchFamily="34" charset="-120"/>
                <a:ea typeface="微軟正黑體" panose="020B0604030504040204" pitchFamily="34" charset="-120"/>
              </a:rPr>
              <a:t>都會有授權條款</a:t>
            </a:r>
            <a:r>
              <a:rPr lang="zh-TW" altLang="en-US" dirty="0">
                <a:latin typeface="微軟正黑體" panose="020B0604030504040204" pitchFamily="34" charset="-120"/>
                <a:ea typeface="微軟正黑體" panose="020B0604030504040204" pitchFamily="34" charset="-120"/>
              </a:rPr>
              <a:t>須注意</a:t>
            </a:r>
            <a:endParaRPr dirty="0">
              <a:solidFill>
                <a:schemeClr val="dk1"/>
              </a:solidFill>
              <a:latin typeface="微軟正黑體" panose="020B0604030504040204" pitchFamily="34" charset="-120"/>
              <a:ea typeface="微軟正黑體" panose="020B0604030504040204" pitchFamily="34" charset="-120"/>
              <a:cs typeface="Archivo"/>
              <a:sym typeface="Archivo"/>
            </a:endParaRPr>
          </a:p>
        </p:txBody>
      </p:sp>
      <p:sp>
        <p:nvSpPr>
          <p:cNvPr id="156" name="Google Shape;156;p28">
            <a:extLst>
              <a:ext uri="{FF2B5EF4-FFF2-40B4-BE49-F238E27FC236}">
                <a16:creationId xmlns:a16="http://schemas.microsoft.com/office/drawing/2014/main" id="{C32A66C3-86C8-0DB7-EC51-FCFC32B291AE}"/>
              </a:ext>
            </a:extLst>
          </p:cNvPr>
          <p:cNvSpPr txBox="1"/>
          <p:nvPr/>
        </p:nvSpPr>
        <p:spPr>
          <a:xfrm>
            <a:off x="5597650" y="3378033"/>
            <a:ext cx="2530500" cy="342000"/>
          </a:xfrm>
          <a:prstGeom prst="rect">
            <a:avLst/>
          </a:prstGeom>
          <a:noFill/>
          <a:ln>
            <a:noFill/>
          </a:ln>
        </p:spPr>
        <p:txBody>
          <a:bodyPr spcFirstLastPara="1" wrap="square" lIns="91425" tIns="91425" rIns="91425" bIns="91425" anchor="ctr" anchorCtr="0">
            <a:noAutofit/>
          </a:bodyPr>
          <a:lstStyle/>
          <a:p>
            <a:pPr lvl="0">
              <a:lnSpc>
                <a:spcPct val="115000"/>
              </a:lnSpc>
              <a:spcAft>
                <a:spcPts val="1600"/>
              </a:spcAft>
            </a:pPr>
            <a:r>
              <a:rPr lang="en-US" altLang="zh-TW" dirty="0">
                <a:latin typeface="微軟正黑體" panose="020B0604030504040204" pitchFamily="34" charset="-120"/>
                <a:ea typeface="微軟正黑體" panose="020B0604030504040204" pitchFamily="34" charset="-120"/>
              </a:rPr>
              <a:t>Permissive</a:t>
            </a:r>
            <a:r>
              <a:rPr lang="zh-TW" altLang="zh-TW" dirty="0">
                <a:latin typeface="微軟正黑體" panose="020B0604030504040204" pitchFamily="34" charset="-120"/>
                <a:ea typeface="微軟正黑體" panose="020B0604030504040204" pitchFamily="34" charset="-120"/>
              </a:rPr>
              <a:t>（允許商用與改作）</a:t>
            </a:r>
            <a:endParaRPr dirty="0">
              <a:solidFill>
                <a:schemeClr val="dk1"/>
              </a:solidFill>
              <a:latin typeface="微軟正黑體" panose="020B0604030504040204" pitchFamily="34" charset="-120"/>
              <a:ea typeface="微軟正黑體" panose="020B0604030504040204" pitchFamily="34" charset="-120"/>
              <a:cs typeface="Archivo"/>
              <a:sym typeface="Archivo"/>
            </a:endParaRPr>
          </a:p>
        </p:txBody>
      </p:sp>
      <p:sp>
        <p:nvSpPr>
          <p:cNvPr id="157" name="Google Shape;157;p28">
            <a:extLst>
              <a:ext uri="{FF2B5EF4-FFF2-40B4-BE49-F238E27FC236}">
                <a16:creationId xmlns:a16="http://schemas.microsoft.com/office/drawing/2014/main" id="{FCEFA24F-5075-AD4B-7FD8-6D9F61647AB5}"/>
              </a:ext>
            </a:extLst>
          </p:cNvPr>
          <p:cNvSpPr txBox="1"/>
          <p:nvPr/>
        </p:nvSpPr>
        <p:spPr>
          <a:xfrm>
            <a:off x="1342709" y="3375833"/>
            <a:ext cx="3761100" cy="443700"/>
          </a:xfrm>
          <a:prstGeom prst="rect">
            <a:avLst/>
          </a:prstGeom>
          <a:noFill/>
          <a:ln>
            <a:noFill/>
          </a:ln>
        </p:spPr>
        <p:txBody>
          <a:bodyPr spcFirstLastPara="1" wrap="square" lIns="91425" tIns="91425" rIns="91425" bIns="91425" anchor="ctr" anchorCtr="0">
            <a:noAutofit/>
          </a:bodyPr>
          <a:lstStyle/>
          <a:p>
            <a:pPr lvl="0">
              <a:lnSpc>
                <a:spcPct val="115000"/>
              </a:lnSpc>
            </a:pPr>
            <a:r>
              <a:rPr lang="en-US" altLang="zh-TW" dirty="0">
                <a:latin typeface="微軟正黑體" panose="020B0604030504040204" pitchFamily="34" charset="-120"/>
                <a:ea typeface="微軟正黑體" panose="020B0604030504040204" pitchFamily="34" charset="-120"/>
              </a:rPr>
              <a:t>Copyleft / Share-alike:</a:t>
            </a:r>
            <a:r>
              <a:rPr lang="zh-TW" altLang="zh-TW" dirty="0">
                <a:latin typeface="微軟正黑體" panose="020B0604030504040204" pitchFamily="34" charset="-120"/>
                <a:ea typeface="微軟正黑體" panose="020B0604030504040204" pitchFamily="34" charset="-120"/>
              </a:rPr>
              <a:t>要求衍生作品相同授權。</a:t>
            </a:r>
            <a:endParaRPr dirty="0">
              <a:solidFill>
                <a:schemeClr val="dk1"/>
              </a:solidFill>
              <a:latin typeface="微軟正黑體" panose="020B0604030504040204" pitchFamily="34" charset="-120"/>
              <a:ea typeface="微軟正黑體" panose="020B0604030504040204" pitchFamily="34" charset="-120"/>
              <a:cs typeface="Archivo"/>
              <a:sym typeface="Archivo"/>
            </a:endParaRPr>
          </a:p>
        </p:txBody>
      </p:sp>
      <p:sp>
        <p:nvSpPr>
          <p:cNvPr id="158" name="Google Shape;158;p28">
            <a:extLst>
              <a:ext uri="{FF2B5EF4-FFF2-40B4-BE49-F238E27FC236}">
                <a16:creationId xmlns:a16="http://schemas.microsoft.com/office/drawing/2014/main" id="{E19CC6F9-CC3B-E73C-4C99-59FC10A31C28}"/>
              </a:ext>
            </a:extLst>
          </p:cNvPr>
          <p:cNvSpPr txBox="1"/>
          <p:nvPr/>
        </p:nvSpPr>
        <p:spPr>
          <a:xfrm>
            <a:off x="1404526" y="4067620"/>
            <a:ext cx="3761100" cy="443700"/>
          </a:xfrm>
          <a:prstGeom prst="rect">
            <a:avLst/>
          </a:prstGeom>
          <a:noFill/>
          <a:ln>
            <a:noFill/>
          </a:ln>
        </p:spPr>
        <p:txBody>
          <a:bodyPr spcFirstLastPara="1" wrap="square" lIns="91425" tIns="91425" rIns="91425" bIns="91425" anchor="ctr" anchorCtr="0">
            <a:noAutofit/>
          </a:bodyPr>
          <a:lstStyle/>
          <a:p>
            <a:pPr lvl="0">
              <a:lnSpc>
                <a:spcPct val="115000"/>
              </a:lnSpc>
            </a:pPr>
            <a:r>
              <a:rPr lang="en-US" altLang="zh-TW" dirty="0">
                <a:latin typeface="微軟正黑體" panose="020B0604030504040204" pitchFamily="34" charset="-120"/>
                <a:ea typeface="微軟正黑體" panose="020B0604030504040204" pitchFamily="34" charset="-120"/>
              </a:rPr>
              <a:t>Non-commercial</a:t>
            </a:r>
            <a:r>
              <a:rPr lang="zh-TW" altLang="zh-TW" dirty="0">
                <a:latin typeface="微軟正黑體" panose="020B0604030504040204" pitchFamily="34" charset="-120"/>
                <a:ea typeface="微軟正黑體" panose="020B0604030504040204" pitchFamily="34" charset="-120"/>
              </a:rPr>
              <a:t>（禁止商用）</a:t>
            </a:r>
            <a:endParaRPr dirty="0">
              <a:solidFill>
                <a:schemeClr val="dk1"/>
              </a:solidFill>
              <a:latin typeface="微軟正黑體" panose="020B0604030504040204" pitchFamily="34" charset="-120"/>
              <a:ea typeface="微軟正黑體" panose="020B0604030504040204" pitchFamily="34" charset="-120"/>
              <a:cs typeface="Archivo"/>
              <a:sym typeface="Archivo"/>
            </a:endParaRPr>
          </a:p>
        </p:txBody>
      </p:sp>
      <p:cxnSp>
        <p:nvCxnSpPr>
          <p:cNvPr id="159" name="Google Shape;159;p28">
            <a:extLst>
              <a:ext uri="{FF2B5EF4-FFF2-40B4-BE49-F238E27FC236}">
                <a16:creationId xmlns:a16="http://schemas.microsoft.com/office/drawing/2014/main" id="{A9DE5E35-9328-11DB-1E37-F747A404962C}"/>
              </a:ext>
            </a:extLst>
          </p:cNvPr>
          <p:cNvCxnSpPr/>
          <p:nvPr/>
        </p:nvCxnSpPr>
        <p:spPr>
          <a:xfrm>
            <a:off x="-23750" y="3036421"/>
            <a:ext cx="9179100" cy="0"/>
          </a:xfrm>
          <a:prstGeom prst="straightConnector1">
            <a:avLst/>
          </a:prstGeom>
          <a:noFill/>
          <a:ln w="9525" cap="flat" cmpd="sng">
            <a:solidFill>
              <a:schemeClr val="lt2"/>
            </a:solidFill>
            <a:prstDash val="dash"/>
            <a:round/>
            <a:headEnd type="none" w="med" len="med"/>
            <a:tailEnd type="none" w="med" len="med"/>
          </a:ln>
        </p:spPr>
      </p:cxnSp>
      <p:sp>
        <p:nvSpPr>
          <p:cNvPr id="160" name="Google Shape;160;p28">
            <a:extLst>
              <a:ext uri="{FF2B5EF4-FFF2-40B4-BE49-F238E27FC236}">
                <a16:creationId xmlns:a16="http://schemas.microsoft.com/office/drawing/2014/main" id="{2A71E9A7-F02F-45D4-5CE1-9D27E05DE053}"/>
              </a:ext>
            </a:extLst>
          </p:cNvPr>
          <p:cNvSpPr/>
          <p:nvPr/>
        </p:nvSpPr>
        <p:spPr>
          <a:xfrm>
            <a:off x="1407264" y="1243102"/>
            <a:ext cx="218018" cy="218018"/>
          </a:xfrm>
          <a:custGeom>
            <a:avLst/>
            <a:gdLst/>
            <a:ahLst/>
            <a:cxnLst/>
            <a:rect l="l" t="t" r="r" b="b"/>
            <a:pathLst>
              <a:path w="614134" h="614134" extrusionOk="0">
                <a:moveTo>
                  <a:pt x="527656" y="0"/>
                </a:moveTo>
                <a:lnTo>
                  <a:pt x="86478" y="0"/>
                </a:lnTo>
                <a:cubicBezTo>
                  <a:pt x="38844" y="0"/>
                  <a:pt x="0" y="38844"/>
                  <a:pt x="0" y="86478"/>
                </a:cubicBezTo>
                <a:lnTo>
                  <a:pt x="0" y="527656"/>
                </a:lnTo>
                <a:cubicBezTo>
                  <a:pt x="0" y="575290"/>
                  <a:pt x="38844" y="614134"/>
                  <a:pt x="86478" y="614134"/>
                </a:cubicBezTo>
                <a:lnTo>
                  <a:pt x="527656" y="614134"/>
                </a:lnTo>
                <a:cubicBezTo>
                  <a:pt x="575290" y="614134"/>
                  <a:pt x="614134" y="575290"/>
                  <a:pt x="614134" y="527656"/>
                </a:cubicBezTo>
                <a:lnTo>
                  <a:pt x="614134" y="86478"/>
                </a:lnTo>
                <a:cubicBezTo>
                  <a:pt x="614134" y="38844"/>
                  <a:pt x="575290" y="0"/>
                  <a:pt x="527656" y="0"/>
                </a:cubicBezTo>
                <a:close/>
                <a:moveTo>
                  <a:pt x="547787" y="527656"/>
                </a:moveTo>
                <a:cubicBezTo>
                  <a:pt x="547787" y="538714"/>
                  <a:pt x="538714" y="547504"/>
                  <a:pt x="527940" y="547504"/>
                </a:cubicBezTo>
                <a:lnTo>
                  <a:pt x="86761" y="547504"/>
                </a:lnTo>
                <a:cubicBezTo>
                  <a:pt x="75703" y="547504"/>
                  <a:pt x="66914" y="538431"/>
                  <a:pt x="66914" y="527656"/>
                </a:cubicBezTo>
                <a:lnTo>
                  <a:pt x="66914" y="86478"/>
                </a:lnTo>
                <a:cubicBezTo>
                  <a:pt x="66914" y="75420"/>
                  <a:pt x="75987" y="66630"/>
                  <a:pt x="86761" y="66630"/>
                </a:cubicBezTo>
                <a:lnTo>
                  <a:pt x="527940" y="66630"/>
                </a:lnTo>
                <a:cubicBezTo>
                  <a:pt x="538998" y="66630"/>
                  <a:pt x="547787" y="75704"/>
                  <a:pt x="547787" y="86478"/>
                </a:cubicBezTo>
                <a:lnTo>
                  <a:pt x="547787" y="527656"/>
                </a:lnTo>
                <a:close/>
                <a:moveTo>
                  <a:pt x="481157" y="192803"/>
                </a:moveTo>
                <a:lnTo>
                  <a:pt x="481157" y="225976"/>
                </a:lnTo>
                <a:cubicBezTo>
                  <a:pt x="481157" y="244406"/>
                  <a:pt x="466413" y="259150"/>
                  <a:pt x="447983" y="259150"/>
                </a:cubicBezTo>
                <a:cubicBezTo>
                  <a:pt x="429554" y="259150"/>
                  <a:pt x="414810" y="244406"/>
                  <a:pt x="414810" y="225976"/>
                </a:cubicBezTo>
                <a:lnTo>
                  <a:pt x="414810" y="199324"/>
                </a:lnTo>
                <a:lnTo>
                  <a:pt x="340524" y="199324"/>
                </a:lnTo>
                <a:lnTo>
                  <a:pt x="340524" y="414526"/>
                </a:lnTo>
                <a:lnTo>
                  <a:pt x="360371" y="414526"/>
                </a:lnTo>
                <a:cubicBezTo>
                  <a:pt x="378801" y="414526"/>
                  <a:pt x="393545" y="429270"/>
                  <a:pt x="393545" y="447700"/>
                </a:cubicBezTo>
                <a:cubicBezTo>
                  <a:pt x="393545" y="466130"/>
                  <a:pt x="378801" y="480873"/>
                  <a:pt x="360371" y="480873"/>
                </a:cubicBezTo>
                <a:lnTo>
                  <a:pt x="254046" y="480873"/>
                </a:lnTo>
                <a:cubicBezTo>
                  <a:pt x="235617" y="480873"/>
                  <a:pt x="220873" y="466130"/>
                  <a:pt x="220873" y="447700"/>
                </a:cubicBezTo>
                <a:cubicBezTo>
                  <a:pt x="220873" y="429270"/>
                  <a:pt x="235617" y="414526"/>
                  <a:pt x="254046" y="414526"/>
                </a:cubicBezTo>
                <a:lnTo>
                  <a:pt x="273894" y="414526"/>
                </a:lnTo>
                <a:lnTo>
                  <a:pt x="273894" y="199324"/>
                </a:lnTo>
                <a:lnTo>
                  <a:pt x="199608" y="199324"/>
                </a:lnTo>
                <a:lnTo>
                  <a:pt x="199608" y="225976"/>
                </a:lnTo>
                <a:cubicBezTo>
                  <a:pt x="199608" y="244406"/>
                  <a:pt x="184864" y="259150"/>
                  <a:pt x="166434" y="259150"/>
                </a:cubicBezTo>
                <a:cubicBezTo>
                  <a:pt x="148004" y="259150"/>
                  <a:pt x="133261" y="244406"/>
                  <a:pt x="133261" y="225976"/>
                </a:cubicBezTo>
                <a:lnTo>
                  <a:pt x="133261" y="192803"/>
                </a:lnTo>
                <a:cubicBezTo>
                  <a:pt x="133261" y="159913"/>
                  <a:pt x="160196" y="132977"/>
                  <a:pt x="193086" y="132977"/>
                </a:cubicBezTo>
                <a:lnTo>
                  <a:pt x="421615" y="132977"/>
                </a:lnTo>
                <a:cubicBezTo>
                  <a:pt x="454505" y="132977"/>
                  <a:pt x="481440" y="159913"/>
                  <a:pt x="481440" y="1928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微軟正黑體" panose="020B0604030504040204" pitchFamily="34" charset="-120"/>
              <a:ea typeface="微軟正黑體" panose="020B0604030504040204" pitchFamily="34" charset="-120"/>
              <a:sym typeface="Arial"/>
            </a:endParaRPr>
          </a:p>
        </p:txBody>
      </p:sp>
      <p:sp>
        <p:nvSpPr>
          <p:cNvPr id="167" name="Google Shape;167;p28">
            <a:extLst>
              <a:ext uri="{FF2B5EF4-FFF2-40B4-BE49-F238E27FC236}">
                <a16:creationId xmlns:a16="http://schemas.microsoft.com/office/drawing/2014/main" id="{7E8A5E4B-D451-0E09-BFAA-DBDB5F46024A}"/>
              </a:ext>
            </a:extLst>
          </p:cNvPr>
          <p:cNvSpPr/>
          <p:nvPr/>
        </p:nvSpPr>
        <p:spPr>
          <a:xfrm>
            <a:off x="3418217" y="1214787"/>
            <a:ext cx="241571" cy="206140"/>
          </a:xfrm>
          <a:custGeom>
            <a:avLst/>
            <a:gdLst/>
            <a:ahLst/>
            <a:cxnLst/>
            <a:rect l="l" t="t" r="r" b="b"/>
            <a:pathLst>
              <a:path w="680481" h="580677" extrusionOk="0">
                <a:moveTo>
                  <a:pt x="676795" y="490797"/>
                </a:moveTo>
                <a:lnTo>
                  <a:pt x="614134" y="373130"/>
                </a:lnTo>
                <a:lnTo>
                  <a:pt x="614134" y="86478"/>
                </a:lnTo>
                <a:cubicBezTo>
                  <a:pt x="614134" y="38844"/>
                  <a:pt x="575290" y="0"/>
                  <a:pt x="527656" y="0"/>
                </a:cubicBezTo>
                <a:lnTo>
                  <a:pt x="153108" y="0"/>
                </a:lnTo>
                <a:cubicBezTo>
                  <a:pt x="105475" y="0"/>
                  <a:pt x="66630" y="38844"/>
                  <a:pt x="66630" y="86478"/>
                </a:cubicBezTo>
                <a:lnTo>
                  <a:pt x="66630" y="373130"/>
                </a:lnTo>
                <a:lnTo>
                  <a:pt x="3969" y="490797"/>
                </a:lnTo>
                <a:cubicBezTo>
                  <a:pt x="1418" y="495617"/>
                  <a:pt x="0" y="501004"/>
                  <a:pt x="0" y="506391"/>
                </a:cubicBezTo>
                <a:lnTo>
                  <a:pt x="0" y="547504"/>
                </a:lnTo>
                <a:cubicBezTo>
                  <a:pt x="0" y="565933"/>
                  <a:pt x="14744" y="580677"/>
                  <a:pt x="33173" y="580677"/>
                </a:cubicBezTo>
                <a:lnTo>
                  <a:pt x="647308" y="580677"/>
                </a:lnTo>
                <a:cubicBezTo>
                  <a:pt x="665737" y="580677"/>
                  <a:pt x="680481" y="565933"/>
                  <a:pt x="680481" y="547504"/>
                </a:cubicBezTo>
                <a:lnTo>
                  <a:pt x="680481" y="506391"/>
                </a:lnTo>
                <a:cubicBezTo>
                  <a:pt x="680481" y="501004"/>
                  <a:pt x="679064" y="495617"/>
                  <a:pt x="676512" y="490797"/>
                </a:cubicBezTo>
                <a:close/>
                <a:moveTo>
                  <a:pt x="406871" y="481157"/>
                </a:moveTo>
                <a:lnTo>
                  <a:pt x="273894" y="481157"/>
                </a:lnTo>
                <a:cubicBezTo>
                  <a:pt x="255464" y="481157"/>
                  <a:pt x="240720" y="466413"/>
                  <a:pt x="240720" y="447983"/>
                </a:cubicBezTo>
                <a:cubicBezTo>
                  <a:pt x="240720" y="429554"/>
                  <a:pt x="255464" y="414810"/>
                  <a:pt x="273894" y="414810"/>
                </a:cubicBezTo>
                <a:lnTo>
                  <a:pt x="406871" y="414810"/>
                </a:lnTo>
                <a:cubicBezTo>
                  <a:pt x="425301" y="414810"/>
                  <a:pt x="440045" y="429554"/>
                  <a:pt x="440045" y="447983"/>
                </a:cubicBezTo>
                <a:cubicBezTo>
                  <a:pt x="440045" y="466413"/>
                  <a:pt x="425301" y="481157"/>
                  <a:pt x="406871" y="481157"/>
                </a:cubicBezTo>
                <a:close/>
                <a:moveTo>
                  <a:pt x="547787" y="348179"/>
                </a:moveTo>
                <a:lnTo>
                  <a:pt x="133261" y="348179"/>
                </a:lnTo>
                <a:lnTo>
                  <a:pt x="133261" y="86478"/>
                </a:lnTo>
                <a:cubicBezTo>
                  <a:pt x="133261" y="75420"/>
                  <a:pt x="142334" y="66630"/>
                  <a:pt x="153108" y="66630"/>
                </a:cubicBezTo>
                <a:lnTo>
                  <a:pt x="527940" y="66630"/>
                </a:lnTo>
                <a:cubicBezTo>
                  <a:pt x="538998" y="66630"/>
                  <a:pt x="547787" y="75703"/>
                  <a:pt x="547787" y="86478"/>
                </a:cubicBezTo>
                <a:lnTo>
                  <a:pt x="547787" y="3481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微軟正黑體" panose="020B0604030504040204" pitchFamily="34" charset="-120"/>
              <a:ea typeface="微軟正黑體" panose="020B0604030504040204" pitchFamily="34" charset="-120"/>
              <a:sym typeface="Arial"/>
            </a:endParaRPr>
          </a:p>
        </p:txBody>
      </p:sp>
      <p:grpSp>
        <p:nvGrpSpPr>
          <p:cNvPr id="168" name="Google Shape;168;p28">
            <a:extLst>
              <a:ext uri="{FF2B5EF4-FFF2-40B4-BE49-F238E27FC236}">
                <a16:creationId xmlns:a16="http://schemas.microsoft.com/office/drawing/2014/main" id="{2B36147E-1A74-A0AE-DC72-84EC583B99DF}"/>
              </a:ext>
            </a:extLst>
          </p:cNvPr>
          <p:cNvGrpSpPr/>
          <p:nvPr/>
        </p:nvGrpSpPr>
        <p:grpSpPr>
          <a:xfrm>
            <a:off x="950296" y="3398602"/>
            <a:ext cx="241571" cy="241571"/>
            <a:chOff x="2605901" y="2903117"/>
            <a:chExt cx="241571" cy="241571"/>
          </a:xfrm>
        </p:grpSpPr>
        <p:sp>
          <p:nvSpPr>
            <p:cNvPr id="169" name="Google Shape;169;p28">
              <a:extLst>
                <a:ext uri="{FF2B5EF4-FFF2-40B4-BE49-F238E27FC236}">
                  <a16:creationId xmlns:a16="http://schemas.microsoft.com/office/drawing/2014/main" id="{CDB571B5-96A7-CB6F-12CA-A2FC82EBFEEF}"/>
                </a:ext>
              </a:extLst>
            </p:cNvPr>
            <p:cNvSpPr/>
            <p:nvPr/>
          </p:nvSpPr>
          <p:spPr>
            <a:xfrm>
              <a:off x="2696488" y="2998051"/>
              <a:ext cx="47106" cy="95219"/>
            </a:xfrm>
            <a:custGeom>
              <a:avLst/>
              <a:gdLst/>
              <a:ahLst/>
              <a:cxnLst/>
              <a:rect l="l" t="t" r="r" b="b"/>
              <a:pathLst>
                <a:path w="132693" h="268222" extrusionOk="0">
                  <a:moveTo>
                    <a:pt x="99520" y="268223"/>
                  </a:moveTo>
                  <a:cubicBezTo>
                    <a:pt x="81091" y="268223"/>
                    <a:pt x="66347" y="253479"/>
                    <a:pt x="66347" y="235050"/>
                  </a:cubicBezTo>
                  <a:lnTo>
                    <a:pt x="66347" y="66347"/>
                  </a:lnTo>
                  <a:lnTo>
                    <a:pt x="33173" y="66347"/>
                  </a:lnTo>
                  <a:cubicBezTo>
                    <a:pt x="14744" y="66347"/>
                    <a:pt x="0" y="51603"/>
                    <a:pt x="0" y="33173"/>
                  </a:cubicBezTo>
                  <a:cubicBezTo>
                    <a:pt x="0" y="14744"/>
                    <a:pt x="14744" y="0"/>
                    <a:pt x="33173" y="0"/>
                  </a:cubicBezTo>
                  <a:lnTo>
                    <a:pt x="99520" y="0"/>
                  </a:lnTo>
                  <a:cubicBezTo>
                    <a:pt x="117950" y="0"/>
                    <a:pt x="132694" y="14744"/>
                    <a:pt x="132694" y="33173"/>
                  </a:cubicBezTo>
                  <a:lnTo>
                    <a:pt x="132694" y="235050"/>
                  </a:lnTo>
                  <a:cubicBezTo>
                    <a:pt x="132694" y="253479"/>
                    <a:pt x="117950" y="268223"/>
                    <a:pt x="99520" y="2682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a:solidFill>
                  <a:srgbClr val="000000"/>
                </a:solidFill>
                <a:latin typeface="微軟正黑體" panose="020B0604030504040204" pitchFamily="34" charset="-120"/>
                <a:ea typeface="微軟正黑體" panose="020B0604030504040204" pitchFamily="34" charset="-120"/>
                <a:sym typeface="Arial"/>
              </a:endParaRPr>
            </a:p>
          </p:txBody>
        </p:sp>
        <p:sp>
          <p:nvSpPr>
            <p:cNvPr id="170" name="Google Shape;170;p28">
              <a:extLst>
                <a:ext uri="{FF2B5EF4-FFF2-40B4-BE49-F238E27FC236}">
                  <a16:creationId xmlns:a16="http://schemas.microsoft.com/office/drawing/2014/main" id="{12E66317-C9A4-5060-9FB6-4806687DC851}"/>
                </a:ext>
              </a:extLst>
            </p:cNvPr>
            <p:cNvSpPr/>
            <p:nvPr/>
          </p:nvSpPr>
          <p:spPr>
            <a:xfrm>
              <a:off x="2712967" y="2955285"/>
              <a:ext cx="28384" cy="28384"/>
            </a:xfrm>
            <a:custGeom>
              <a:avLst/>
              <a:gdLst/>
              <a:ahLst/>
              <a:cxnLst/>
              <a:rect l="l" t="t" r="r" b="b"/>
              <a:pathLst>
                <a:path w="79956" h="79956" extrusionOk="0">
                  <a:moveTo>
                    <a:pt x="0" y="39978"/>
                  </a:moveTo>
                  <a:cubicBezTo>
                    <a:pt x="0" y="62094"/>
                    <a:pt x="17863" y="79957"/>
                    <a:pt x="39978" y="79957"/>
                  </a:cubicBezTo>
                  <a:cubicBezTo>
                    <a:pt x="62094" y="79957"/>
                    <a:pt x="79957" y="62094"/>
                    <a:pt x="79957" y="39978"/>
                  </a:cubicBezTo>
                  <a:cubicBezTo>
                    <a:pt x="79957" y="17863"/>
                    <a:pt x="62094" y="0"/>
                    <a:pt x="39978" y="0"/>
                  </a:cubicBezTo>
                  <a:cubicBezTo>
                    <a:pt x="17863" y="0"/>
                    <a:pt x="0" y="17863"/>
                    <a:pt x="0" y="399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a:solidFill>
                  <a:srgbClr val="000000"/>
                </a:solidFill>
                <a:latin typeface="微軟正黑體" panose="020B0604030504040204" pitchFamily="34" charset="-120"/>
                <a:ea typeface="微軟正黑體" panose="020B0604030504040204" pitchFamily="34" charset="-120"/>
                <a:sym typeface="Arial"/>
              </a:endParaRPr>
            </a:p>
          </p:txBody>
        </p:sp>
        <p:sp>
          <p:nvSpPr>
            <p:cNvPr id="171" name="Google Shape;171;p28">
              <a:extLst>
                <a:ext uri="{FF2B5EF4-FFF2-40B4-BE49-F238E27FC236}">
                  <a16:creationId xmlns:a16="http://schemas.microsoft.com/office/drawing/2014/main" id="{607967C1-5B93-8F23-13EB-8D7348635358}"/>
                </a:ext>
              </a:extLst>
            </p:cNvPr>
            <p:cNvSpPr/>
            <p:nvPr/>
          </p:nvSpPr>
          <p:spPr>
            <a:xfrm>
              <a:off x="2605901" y="2903117"/>
              <a:ext cx="241571" cy="241571"/>
            </a:xfrm>
            <a:custGeom>
              <a:avLst/>
              <a:gdLst/>
              <a:ahLst/>
              <a:cxnLst/>
              <a:rect l="l" t="t" r="r" b="b"/>
              <a:pathLst>
                <a:path w="680481" h="680481" extrusionOk="0">
                  <a:moveTo>
                    <a:pt x="99520" y="580961"/>
                  </a:moveTo>
                  <a:cubicBezTo>
                    <a:pt x="163883" y="645323"/>
                    <a:pt x="249226" y="680481"/>
                    <a:pt x="340241" y="680481"/>
                  </a:cubicBezTo>
                  <a:cubicBezTo>
                    <a:pt x="431255" y="680481"/>
                    <a:pt x="516599" y="645040"/>
                    <a:pt x="580961" y="580961"/>
                  </a:cubicBezTo>
                  <a:cubicBezTo>
                    <a:pt x="645323" y="516882"/>
                    <a:pt x="680481" y="431255"/>
                    <a:pt x="680481" y="340241"/>
                  </a:cubicBezTo>
                  <a:cubicBezTo>
                    <a:pt x="680481" y="249226"/>
                    <a:pt x="645039" y="163883"/>
                    <a:pt x="580961" y="99520"/>
                  </a:cubicBezTo>
                  <a:cubicBezTo>
                    <a:pt x="516599" y="35158"/>
                    <a:pt x="431255" y="0"/>
                    <a:pt x="340241" y="0"/>
                  </a:cubicBezTo>
                  <a:cubicBezTo>
                    <a:pt x="249226" y="0"/>
                    <a:pt x="163883" y="35442"/>
                    <a:pt x="99520" y="99520"/>
                  </a:cubicBezTo>
                  <a:cubicBezTo>
                    <a:pt x="35158" y="163883"/>
                    <a:pt x="0" y="249226"/>
                    <a:pt x="0" y="340241"/>
                  </a:cubicBezTo>
                  <a:cubicBezTo>
                    <a:pt x="0" y="431255"/>
                    <a:pt x="35442" y="516599"/>
                    <a:pt x="99520" y="580961"/>
                  </a:cubicBezTo>
                  <a:close/>
                  <a:moveTo>
                    <a:pt x="66347" y="340524"/>
                  </a:moveTo>
                  <a:cubicBezTo>
                    <a:pt x="66347" y="189684"/>
                    <a:pt x="189117" y="66631"/>
                    <a:pt x="340241" y="66631"/>
                  </a:cubicBezTo>
                  <a:cubicBezTo>
                    <a:pt x="491364" y="66631"/>
                    <a:pt x="614134" y="189401"/>
                    <a:pt x="614134" y="340524"/>
                  </a:cubicBezTo>
                  <a:cubicBezTo>
                    <a:pt x="614134" y="491648"/>
                    <a:pt x="491364" y="614418"/>
                    <a:pt x="340241" y="614418"/>
                  </a:cubicBezTo>
                  <a:cubicBezTo>
                    <a:pt x="189117" y="614418"/>
                    <a:pt x="66347" y="491648"/>
                    <a:pt x="66347" y="3405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a:solidFill>
                  <a:srgbClr val="000000"/>
                </a:solidFill>
                <a:latin typeface="微軟正黑體" panose="020B0604030504040204" pitchFamily="34" charset="-120"/>
                <a:ea typeface="微軟正黑體" panose="020B0604030504040204" pitchFamily="34" charset="-120"/>
                <a:sym typeface="Arial"/>
              </a:endParaRPr>
            </a:p>
          </p:txBody>
        </p:sp>
      </p:grpSp>
      <p:grpSp>
        <p:nvGrpSpPr>
          <p:cNvPr id="172" name="Google Shape;172;p28">
            <a:extLst>
              <a:ext uri="{FF2B5EF4-FFF2-40B4-BE49-F238E27FC236}">
                <a16:creationId xmlns:a16="http://schemas.microsoft.com/office/drawing/2014/main" id="{5B6ECF34-784B-A17F-F110-097112402814}"/>
              </a:ext>
            </a:extLst>
          </p:cNvPr>
          <p:cNvGrpSpPr/>
          <p:nvPr/>
        </p:nvGrpSpPr>
        <p:grpSpPr>
          <a:xfrm>
            <a:off x="5261623" y="3372381"/>
            <a:ext cx="241240" cy="241096"/>
            <a:chOff x="3049130" y="3364261"/>
            <a:chExt cx="241240" cy="241096"/>
          </a:xfrm>
        </p:grpSpPr>
        <p:sp>
          <p:nvSpPr>
            <p:cNvPr id="173" name="Google Shape;173;p28">
              <a:extLst>
                <a:ext uri="{FF2B5EF4-FFF2-40B4-BE49-F238E27FC236}">
                  <a16:creationId xmlns:a16="http://schemas.microsoft.com/office/drawing/2014/main" id="{AED790A0-22B8-AB64-8F90-D2CFE3630C29}"/>
                </a:ext>
              </a:extLst>
            </p:cNvPr>
            <p:cNvSpPr/>
            <p:nvPr/>
          </p:nvSpPr>
          <p:spPr>
            <a:xfrm>
              <a:off x="3093918" y="3364261"/>
              <a:ext cx="196452" cy="196452"/>
            </a:xfrm>
            <a:custGeom>
              <a:avLst/>
              <a:gdLst/>
              <a:ahLst/>
              <a:cxnLst/>
              <a:rect l="l" t="t" r="r" b="b"/>
              <a:pathLst>
                <a:path w="553387" h="553387" extrusionOk="0">
                  <a:moveTo>
                    <a:pt x="133544" y="553387"/>
                  </a:moveTo>
                  <a:lnTo>
                    <a:pt x="34875" y="553387"/>
                  </a:lnTo>
                  <a:cubicBezTo>
                    <a:pt x="15594" y="553387"/>
                    <a:pt x="0" y="537793"/>
                    <a:pt x="0" y="518512"/>
                  </a:cubicBezTo>
                  <a:lnTo>
                    <a:pt x="0" y="419843"/>
                  </a:lnTo>
                  <a:cubicBezTo>
                    <a:pt x="0" y="410486"/>
                    <a:pt x="3686" y="401697"/>
                    <a:pt x="10207" y="395175"/>
                  </a:cubicBezTo>
                  <a:lnTo>
                    <a:pt x="378801" y="26581"/>
                  </a:lnTo>
                  <a:cubicBezTo>
                    <a:pt x="414243" y="-8860"/>
                    <a:pt x="471517" y="-8860"/>
                    <a:pt x="506959" y="26581"/>
                  </a:cubicBezTo>
                  <a:lnTo>
                    <a:pt x="526806" y="46429"/>
                  </a:lnTo>
                  <a:cubicBezTo>
                    <a:pt x="562248" y="81871"/>
                    <a:pt x="562248" y="139144"/>
                    <a:pt x="526806" y="174586"/>
                  </a:cubicBezTo>
                  <a:lnTo>
                    <a:pt x="158212" y="543180"/>
                  </a:lnTo>
                  <a:cubicBezTo>
                    <a:pt x="151691" y="549701"/>
                    <a:pt x="142901" y="553387"/>
                    <a:pt x="133544" y="553387"/>
                  </a:cubicBezTo>
                  <a:close/>
                  <a:moveTo>
                    <a:pt x="69749" y="483638"/>
                  </a:moveTo>
                  <a:lnTo>
                    <a:pt x="119084" y="483638"/>
                  </a:lnTo>
                  <a:lnTo>
                    <a:pt x="477471" y="125251"/>
                  </a:lnTo>
                  <a:cubicBezTo>
                    <a:pt x="485693" y="117029"/>
                    <a:pt x="485693" y="103703"/>
                    <a:pt x="477471" y="95764"/>
                  </a:cubicBezTo>
                  <a:lnTo>
                    <a:pt x="457624" y="75916"/>
                  </a:lnTo>
                  <a:cubicBezTo>
                    <a:pt x="449401" y="67694"/>
                    <a:pt x="436075" y="67694"/>
                    <a:pt x="428136" y="75916"/>
                  </a:cubicBezTo>
                  <a:lnTo>
                    <a:pt x="69749" y="434303"/>
                  </a:lnTo>
                  <a:lnTo>
                    <a:pt x="69749" y="48363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a:solidFill>
                  <a:srgbClr val="000000"/>
                </a:solidFill>
                <a:latin typeface="微軟正黑體" panose="020B0604030504040204" pitchFamily="34" charset="-120"/>
                <a:ea typeface="微軟正黑體" panose="020B0604030504040204" pitchFamily="34" charset="-120"/>
                <a:sym typeface="Arial"/>
              </a:endParaRPr>
            </a:p>
          </p:txBody>
        </p:sp>
        <p:sp>
          <p:nvSpPr>
            <p:cNvPr id="174" name="Google Shape;174;p28">
              <a:extLst>
                <a:ext uri="{FF2B5EF4-FFF2-40B4-BE49-F238E27FC236}">
                  <a16:creationId xmlns:a16="http://schemas.microsoft.com/office/drawing/2014/main" id="{27275DCC-E5D7-56F3-9537-59C641D706BE}"/>
                </a:ext>
              </a:extLst>
            </p:cNvPr>
            <p:cNvSpPr/>
            <p:nvPr/>
          </p:nvSpPr>
          <p:spPr>
            <a:xfrm>
              <a:off x="3049130" y="3376570"/>
              <a:ext cx="228788" cy="228788"/>
            </a:xfrm>
            <a:custGeom>
              <a:avLst/>
              <a:gdLst/>
              <a:ahLst/>
              <a:cxnLst/>
              <a:rect l="l" t="t" r="r" b="b"/>
              <a:pathLst>
                <a:path w="644472" h="644472" extrusionOk="0">
                  <a:moveTo>
                    <a:pt x="574723" y="553742"/>
                  </a:moveTo>
                  <a:lnTo>
                    <a:pt x="574723" y="296577"/>
                  </a:lnTo>
                  <a:lnTo>
                    <a:pt x="644472" y="226827"/>
                  </a:lnTo>
                  <a:lnTo>
                    <a:pt x="644472" y="553742"/>
                  </a:lnTo>
                  <a:cubicBezTo>
                    <a:pt x="644472" y="603927"/>
                    <a:pt x="603927" y="644472"/>
                    <a:pt x="553742" y="644472"/>
                  </a:cubicBezTo>
                  <a:lnTo>
                    <a:pt x="90731" y="644472"/>
                  </a:lnTo>
                  <a:cubicBezTo>
                    <a:pt x="40545" y="644472"/>
                    <a:pt x="0" y="603927"/>
                    <a:pt x="0" y="553742"/>
                  </a:cubicBezTo>
                  <a:lnTo>
                    <a:pt x="0" y="90731"/>
                  </a:lnTo>
                  <a:cubicBezTo>
                    <a:pt x="0" y="40545"/>
                    <a:pt x="40545" y="0"/>
                    <a:pt x="90731" y="0"/>
                  </a:cubicBezTo>
                  <a:lnTo>
                    <a:pt x="417645" y="0"/>
                  </a:lnTo>
                  <a:lnTo>
                    <a:pt x="347896" y="69750"/>
                  </a:lnTo>
                  <a:lnTo>
                    <a:pt x="90731" y="69750"/>
                  </a:lnTo>
                  <a:cubicBezTo>
                    <a:pt x="79106" y="69750"/>
                    <a:pt x="69749" y="79106"/>
                    <a:pt x="69749" y="90731"/>
                  </a:cubicBezTo>
                  <a:lnTo>
                    <a:pt x="69749" y="553742"/>
                  </a:lnTo>
                  <a:cubicBezTo>
                    <a:pt x="69749" y="565367"/>
                    <a:pt x="79106" y="574723"/>
                    <a:pt x="90731" y="574723"/>
                  </a:cubicBezTo>
                  <a:lnTo>
                    <a:pt x="553742" y="574723"/>
                  </a:lnTo>
                  <a:cubicBezTo>
                    <a:pt x="565366" y="574723"/>
                    <a:pt x="574723" y="565367"/>
                    <a:pt x="574723" y="5537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a:solidFill>
                  <a:srgbClr val="000000"/>
                </a:solidFill>
                <a:latin typeface="微軟正黑體" panose="020B0604030504040204" pitchFamily="34" charset="-120"/>
                <a:ea typeface="微軟正黑體" panose="020B0604030504040204" pitchFamily="34" charset="-120"/>
                <a:sym typeface="Arial"/>
              </a:endParaRPr>
            </a:p>
          </p:txBody>
        </p:sp>
      </p:grpSp>
      <p:grpSp>
        <p:nvGrpSpPr>
          <p:cNvPr id="175" name="Google Shape;175;p28">
            <a:extLst>
              <a:ext uri="{FF2B5EF4-FFF2-40B4-BE49-F238E27FC236}">
                <a16:creationId xmlns:a16="http://schemas.microsoft.com/office/drawing/2014/main" id="{78FE7D8B-CB63-9D54-E285-F18C82558087}"/>
              </a:ext>
            </a:extLst>
          </p:cNvPr>
          <p:cNvGrpSpPr/>
          <p:nvPr/>
        </p:nvGrpSpPr>
        <p:grpSpPr>
          <a:xfrm>
            <a:off x="5481546" y="1243052"/>
            <a:ext cx="232210" cy="218118"/>
            <a:chOff x="3676971" y="3049410"/>
            <a:chExt cx="232210" cy="218118"/>
          </a:xfrm>
        </p:grpSpPr>
        <p:sp>
          <p:nvSpPr>
            <p:cNvPr id="176" name="Google Shape;176;p28">
              <a:extLst>
                <a:ext uri="{FF2B5EF4-FFF2-40B4-BE49-F238E27FC236}">
                  <a16:creationId xmlns:a16="http://schemas.microsoft.com/office/drawing/2014/main" id="{8225190B-094E-D646-86D4-17B6216C613B}"/>
                </a:ext>
              </a:extLst>
            </p:cNvPr>
            <p:cNvSpPr/>
            <p:nvPr/>
          </p:nvSpPr>
          <p:spPr>
            <a:xfrm>
              <a:off x="3676971" y="3049410"/>
              <a:ext cx="232210" cy="218118"/>
            </a:xfrm>
            <a:custGeom>
              <a:avLst/>
              <a:gdLst/>
              <a:ahLst/>
              <a:cxnLst/>
              <a:rect l="l" t="t" r="r" b="b"/>
              <a:pathLst>
                <a:path w="654112" h="614417" extrusionOk="0">
                  <a:moveTo>
                    <a:pt x="567635" y="283"/>
                  </a:moveTo>
                  <a:lnTo>
                    <a:pt x="86478" y="283"/>
                  </a:lnTo>
                  <a:cubicBezTo>
                    <a:pt x="38844" y="283"/>
                    <a:pt x="0" y="39128"/>
                    <a:pt x="0" y="86761"/>
                  </a:cubicBezTo>
                  <a:lnTo>
                    <a:pt x="0" y="428419"/>
                  </a:lnTo>
                  <a:cubicBezTo>
                    <a:pt x="0" y="476053"/>
                    <a:pt x="38844" y="514897"/>
                    <a:pt x="86478" y="514897"/>
                  </a:cubicBezTo>
                  <a:lnTo>
                    <a:pt x="132977" y="514897"/>
                  </a:lnTo>
                  <a:lnTo>
                    <a:pt x="132977" y="581244"/>
                  </a:lnTo>
                  <a:cubicBezTo>
                    <a:pt x="132977" y="593436"/>
                    <a:pt x="139499" y="604494"/>
                    <a:pt x="149989" y="610165"/>
                  </a:cubicBezTo>
                  <a:cubicBezTo>
                    <a:pt x="155093" y="613000"/>
                    <a:pt x="160764" y="614418"/>
                    <a:pt x="166151" y="614418"/>
                  </a:cubicBezTo>
                  <a:cubicBezTo>
                    <a:pt x="172388" y="614418"/>
                    <a:pt x="178343" y="612716"/>
                    <a:pt x="183730" y="609314"/>
                  </a:cubicBezTo>
                  <a:lnTo>
                    <a:pt x="336555" y="514614"/>
                  </a:lnTo>
                  <a:lnTo>
                    <a:pt x="567635" y="514614"/>
                  </a:lnTo>
                  <a:cubicBezTo>
                    <a:pt x="615268" y="514614"/>
                    <a:pt x="654112" y="475770"/>
                    <a:pt x="654112" y="428136"/>
                  </a:cubicBezTo>
                  <a:lnTo>
                    <a:pt x="654112" y="86478"/>
                  </a:lnTo>
                  <a:cubicBezTo>
                    <a:pt x="654112" y="38844"/>
                    <a:pt x="615268" y="0"/>
                    <a:pt x="567635" y="0"/>
                  </a:cubicBezTo>
                  <a:close/>
                  <a:moveTo>
                    <a:pt x="587766" y="428136"/>
                  </a:moveTo>
                  <a:cubicBezTo>
                    <a:pt x="587766" y="439194"/>
                    <a:pt x="578976" y="447983"/>
                    <a:pt x="567918" y="447983"/>
                  </a:cubicBezTo>
                  <a:lnTo>
                    <a:pt x="327481" y="447983"/>
                  </a:lnTo>
                  <a:cubicBezTo>
                    <a:pt x="321244" y="447983"/>
                    <a:pt x="315289" y="449684"/>
                    <a:pt x="309902" y="453087"/>
                  </a:cubicBezTo>
                  <a:lnTo>
                    <a:pt x="199891" y="521135"/>
                  </a:lnTo>
                  <a:lnTo>
                    <a:pt x="199891" y="481157"/>
                  </a:lnTo>
                  <a:cubicBezTo>
                    <a:pt x="199891" y="462727"/>
                    <a:pt x="184864" y="447983"/>
                    <a:pt x="166718" y="447983"/>
                  </a:cubicBezTo>
                  <a:lnTo>
                    <a:pt x="87045" y="447983"/>
                  </a:lnTo>
                  <a:cubicBezTo>
                    <a:pt x="75987" y="447983"/>
                    <a:pt x="67197" y="439194"/>
                    <a:pt x="67197" y="428136"/>
                  </a:cubicBezTo>
                  <a:lnTo>
                    <a:pt x="67197" y="86478"/>
                  </a:lnTo>
                  <a:cubicBezTo>
                    <a:pt x="67197" y="75420"/>
                    <a:pt x="75987" y="66630"/>
                    <a:pt x="87045" y="66630"/>
                  </a:cubicBezTo>
                  <a:lnTo>
                    <a:pt x="568202" y="66630"/>
                  </a:lnTo>
                  <a:cubicBezTo>
                    <a:pt x="579260" y="66630"/>
                    <a:pt x="588049" y="75420"/>
                    <a:pt x="588049" y="86478"/>
                  </a:cubicBezTo>
                  <a:lnTo>
                    <a:pt x="588049" y="42813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微軟正黑體" panose="020B0604030504040204" pitchFamily="34" charset="-120"/>
                <a:ea typeface="微軟正黑體" panose="020B0604030504040204" pitchFamily="34" charset="-120"/>
                <a:sym typeface="Arial"/>
              </a:endParaRPr>
            </a:p>
          </p:txBody>
        </p:sp>
        <p:sp>
          <p:nvSpPr>
            <p:cNvPr id="177" name="Google Shape;177;p28">
              <a:extLst>
                <a:ext uri="{FF2B5EF4-FFF2-40B4-BE49-F238E27FC236}">
                  <a16:creationId xmlns:a16="http://schemas.microsoft.com/office/drawing/2014/main" id="{1F568118-12CC-A95C-E29A-FBF96C9FD034}"/>
                </a:ext>
              </a:extLst>
            </p:cNvPr>
            <p:cNvSpPr/>
            <p:nvPr/>
          </p:nvSpPr>
          <p:spPr>
            <a:xfrm>
              <a:off x="3732139" y="3143501"/>
              <a:ext cx="122234" cy="42509"/>
            </a:xfrm>
            <a:custGeom>
              <a:avLst/>
              <a:gdLst/>
              <a:ahLst/>
              <a:cxnLst/>
              <a:rect l="l" t="t" r="r" b="b"/>
              <a:pathLst>
                <a:path w="344322" h="119744" extrusionOk="0">
                  <a:moveTo>
                    <a:pt x="288164" y="9167"/>
                  </a:moveTo>
                  <a:cubicBezTo>
                    <a:pt x="224936" y="68425"/>
                    <a:pt x="124565" y="68142"/>
                    <a:pt x="54816" y="8033"/>
                  </a:cubicBezTo>
                  <a:cubicBezTo>
                    <a:pt x="40922" y="-3876"/>
                    <a:pt x="19941" y="-2458"/>
                    <a:pt x="8033" y="11718"/>
                  </a:cubicBezTo>
                  <a:cubicBezTo>
                    <a:pt x="-3876" y="25612"/>
                    <a:pt x="-2458" y="46593"/>
                    <a:pt x="11718" y="58501"/>
                  </a:cubicBezTo>
                  <a:cubicBezTo>
                    <a:pt x="57651" y="97913"/>
                    <a:pt x="115775" y="119745"/>
                    <a:pt x="174750" y="119745"/>
                  </a:cubicBezTo>
                  <a:lnTo>
                    <a:pt x="175601" y="119745"/>
                  </a:lnTo>
                  <a:cubicBezTo>
                    <a:pt x="235143" y="119745"/>
                    <a:pt x="291283" y="97346"/>
                    <a:pt x="333813" y="57651"/>
                  </a:cubicBezTo>
                  <a:cubicBezTo>
                    <a:pt x="347139" y="44892"/>
                    <a:pt x="347990" y="23910"/>
                    <a:pt x="335231" y="10868"/>
                  </a:cubicBezTo>
                  <a:cubicBezTo>
                    <a:pt x="322755" y="-2742"/>
                    <a:pt x="301774" y="-3309"/>
                    <a:pt x="288447" y="91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微軟正黑體" panose="020B0604030504040204" pitchFamily="34" charset="-120"/>
                <a:ea typeface="微軟正黑體" panose="020B0604030504040204" pitchFamily="34" charset="-120"/>
                <a:sym typeface="Arial"/>
              </a:endParaRPr>
            </a:p>
          </p:txBody>
        </p:sp>
        <p:sp>
          <p:nvSpPr>
            <p:cNvPr id="178" name="Google Shape;178;p28">
              <a:extLst>
                <a:ext uri="{FF2B5EF4-FFF2-40B4-BE49-F238E27FC236}">
                  <a16:creationId xmlns:a16="http://schemas.microsoft.com/office/drawing/2014/main" id="{03AAB9DE-1459-B2E1-79D7-1F0BB94DD3E2}"/>
                </a:ext>
              </a:extLst>
            </p:cNvPr>
            <p:cNvSpPr/>
            <p:nvPr/>
          </p:nvSpPr>
          <p:spPr>
            <a:xfrm>
              <a:off x="3810071" y="3100971"/>
              <a:ext cx="28284" cy="28284"/>
            </a:xfrm>
            <a:custGeom>
              <a:avLst/>
              <a:gdLst/>
              <a:ahLst/>
              <a:cxnLst/>
              <a:rect l="l" t="t" r="r" b="b"/>
              <a:pathLst>
                <a:path w="79673" h="79672" extrusionOk="0">
                  <a:moveTo>
                    <a:pt x="39837" y="79673"/>
                  </a:moveTo>
                  <a:lnTo>
                    <a:pt x="39837" y="79673"/>
                  </a:lnTo>
                  <a:cubicBezTo>
                    <a:pt x="54297" y="79673"/>
                    <a:pt x="67056" y="72301"/>
                    <a:pt x="74144" y="60109"/>
                  </a:cubicBezTo>
                  <a:cubicBezTo>
                    <a:pt x="81516" y="47350"/>
                    <a:pt x="81516" y="32039"/>
                    <a:pt x="74144" y="19564"/>
                  </a:cubicBezTo>
                  <a:cubicBezTo>
                    <a:pt x="67056" y="7372"/>
                    <a:pt x="54297" y="0"/>
                    <a:pt x="39837" y="0"/>
                  </a:cubicBezTo>
                  <a:lnTo>
                    <a:pt x="39837" y="0"/>
                  </a:lnTo>
                  <a:cubicBezTo>
                    <a:pt x="25376" y="0"/>
                    <a:pt x="12617" y="7372"/>
                    <a:pt x="5529" y="19564"/>
                  </a:cubicBezTo>
                  <a:cubicBezTo>
                    <a:pt x="-1843" y="32323"/>
                    <a:pt x="-1843" y="47634"/>
                    <a:pt x="5529" y="60109"/>
                  </a:cubicBezTo>
                  <a:cubicBezTo>
                    <a:pt x="12617" y="72301"/>
                    <a:pt x="25660" y="79673"/>
                    <a:pt x="39837" y="796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微軟正黑體" panose="020B0604030504040204" pitchFamily="34" charset="-120"/>
                <a:ea typeface="微軟正黑體" panose="020B0604030504040204" pitchFamily="34" charset="-120"/>
                <a:sym typeface="Arial"/>
              </a:endParaRPr>
            </a:p>
          </p:txBody>
        </p:sp>
        <p:sp>
          <p:nvSpPr>
            <p:cNvPr id="179" name="Google Shape;179;p28">
              <a:extLst>
                <a:ext uri="{FF2B5EF4-FFF2-40B4-BE49-F238E27FC236}">
                  <a16:creationId xmlns:a16="http://schemas.microsoft.com/office/drawing/2014/main" id="{C40D89D3-B7EF-5AE3-747E-D22B5185F996}"/>
                </a:ext>
              </a:extLst>
            </p:cNvPr>
            <p:cNvSpPr/>
            <p:nvPr/>
          </p:nvSpPr>
          <p:spPr>
            <a:xfrm>
              <a:off x="3748904" y="3100971"/>
              <a:ext cx="28284" cy="28284"/>
            </a:xfrm>
            <a:custGeom>
              <a:avLst/>
              <a:gdLst/>
              <a:ahLst/>
              <a:cxnLst/>
              <a:rect l="l" t="t" r="r" b="b"/>
              <a:pathLst>
                <a:path w="79673" h="79672" extrusionOk="0">
                  <a:moveTo>
                    <a:pt x="39837" y="79673"/>
                  </a:moveTo>
                  <a:lnTo>
                    <a:pt x="39837" y="79673"/>
                  </a:lnTo>
                  <a:cubicBezTo>
                    <a:pt x="54297" y="79673"/>
                    <a:pt x="67056" y="72301"/>
                    <a:pt x="74144" y="60109"/>
                  </a:cubicBezTo>
                  <a:cubicBezTo>
                    <a:pt x="81516" y="47350"/>
                    <a:pt x="81516" y="32039"/>
                    <a:pt x="74144" y="19564"/>
                  </a:cubicBezTo>
                  <a:cubicBezTo>
                    <a:pt x="67056" y="7372"/>
                    <a:pt x="54297" y="0"/>
                    <a:pt x="39837" y="0"/>
                  </a:cubicBezTo>
                  <a:lnTo>
                    <a:pt x="39837" y="0"/>
                  </a:lnTo>
                  <a:cubicBezTo>
                    <a:pt x="25376" y="0"/>
                    <a:pt x="12617" y="7372"/>
                    <a:pt x="5529" y="19564"/>
                  </a:cubicBezTo>
                  <a:cubicBezTo>
                    <a:pt x="-1843" y="32323"/>
                    <a:pt x="-1843" y="47634"/>
                    <a:pt x="5529" y="60109"/>
                  </a:cubicBezTo>
                  <a:cubicBezTo>
                    <a:pt x="12617" y="72301"/>
                    <a:pt x="25660" y="79673"/>
                    <a:pt x="39837" y="796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微軟正黑體" panose="020B0604030504040204" pitchFamily="34" charset="-120"/>
                <a:ea typeface="微軟正黑體" panose="020B0604030504040204" pitchFamily="34" charset="-120"/>
                <a:sym typeface="Arial"/>
              </a:endParaRPr>
            </a:p>
          </p:txBody>
        </p:sp>
      </p:grpSp>
      <p:sp>
        <p:nvSpPr>
          <p:cNvPr id="180" name="Google Shape;180;p28">
            <a:extLst>
              <a:ext uri="{FF2B5EF4-FFF2-40B4-BE49-F238E27FC236}">
                <a16:creationId xmlns:a16="http://schemas.microsoft.com/office/drawing/2014/main" id="{FB2B27E5-4AFD-8BC2-25CE-2251E5C5F27B}"/>
              </a:ext>
            </a:extLst>
          </p:cNvPr>
          <p:cNvSpPr/>
          <p:nvPr/>
        </p:nvSpPr>
        <p:spPr>
          <a:xfrm>
            <a:off x="7521099" y="1240988"/>
            <a:ext cx="228895" cy="222245"/>
          </a:xfrm>
          <a:custGeom>
            <a:avLst/>
            <a:gdLst/>
            <a:ahLst/>
            <a:cxnLst/>
            <a:rect l="l" t="t" r="r" b="b"/>
            <a:pathLst>
              <a:path w="644775" h="626042" extrusionOk="0">
                <a:moveTo>
                  <a:pt x="425301" y="280415"/>
                </a:moveTo>
                <a:lnTo>
                  <a:pt x="552891" y="280415"/>
                </a:lnTo>
                <a:cubicBezTo>
                  <a:pt x="593153" y="280415"/>
                  <a:pt x="626043" y="247525"/>
                  <a:pt x="626043" y="207263"/>
                </a:cubicBezTo>
                <a:lnTo>
                  <a:pt x="626043" y="79673"/>
                </a:lnTo>
                <a:cubicBezTo>
                  <a:pt x="626043" y="39411"/>
                  <a:pt x="593153" y="6521"/>
                  <a:pt x="552891" y="6521"/>
                </a:cubicBezTo>
                <a:lnTo>
                  <a:pt x="425301" y="6521"/>
                </a:lnTo>
                <a:cubicBezTo>
                  <a:pt x="385039" y="6521"/>
                  <a:pt x="352149" y="39411"/>
                  <a:pt x="352149" y="79673"/>
                </a:cubicBezTo>
                <a:lnTo>
                  <a:pt x="352149" y="207263"/>
                </a:lnTo>
                <a:cubicBezTo>
                  <a:pt x="352149" y="247525"/>
                  <a:pt x="385039" y="280415"/>
                  <a:pt x="425301" y="280415"/>
                </a:cubicBezTo>
                <a:close/>
                <a:moveTo>
                  <a:pt x="418779" y="79673"/>
                </a:moveTo>
                <a:cubicBezTo>
                  <a:pt x="418779" y="75987"/>
                  <a:pt x="421898" y="73152"/>
                  <a:pt x="425301" y="73152"/>
                </a:cubicBezTo>
                <a:lnTo>
                  <a:pt x="552891" y="73152"/>
                </a:lnTo>
                <a:cubicBezTo>
                  <a:pt x="556577" y="73152"/>
                  <a:pt x="559412" y="76271"/>
                  <a:pt x="559412" y="79673"/>
                </a:cubicBezTo>
                <a:lnTo>
                  <a:pt x="559412" y="207263"/>
                </a:lnTo>
                <a:cubicBezTo>
                  <a:pt x="559412" y="210949"/>
                  <a:pt x="556293" y="213784"/>
                  <a:pt x="552891" y="213784"/>
                </a:cubicBezTo>
                <a:lnTo>
                  <a:pt x="425301" y="213784"/>
                </a:lnTo>
                <a:cubicBezTo>
                  <a:pt x="421615" y="213784"/>
                  <a:pt x="418779" y="210666"/>
                  <a:pt x="418779" y="207263"/>
                </a:cubicBezTo>
                <a:lnTo>
                  <a:pt x="418779" y="79673"/>
                </a:lnTo>
                <a:close/>
                <a:moveTo>
                  <a:pt x="204711" y="352149"/>
                </a:moveTo>
                <a:lnTo>
                  <a:pt x="77121" y="352149"/>
                </a:lnTo>
                <a:cubicBezTo>
                  <a:pt x="36859" y="352149"/>
                  <a:pt x="3969" y="385039"/>
                  <a:pt x="3969" y="425301"/>
                </a:cubicBezTo>
                <a:lnTo>
                  <a:pt x="3969" y="552891"/>
                </a:lnTo>
                <a:cubicBezTo>
                  <a:pt x="3969" y="593153"/>
                  <a:pt x="36859" y="626043"/>
                  <a:pt x="77121" y="626043"/>
                </a:cubicBezTo>
                <a:lnTo>
                  <a:pt x="204711" y="626043"/>
                </a:lnTo>
                <a:cubicBezTo>
                  <a:pt x="244973" y="626043"/>
                  <a:pt x="277863" y="593153"/>
                  <a:pt x="277863" y="552891"/>
                </a:cubicBezTo>
                <a:lnTo>
                  <a:pt x="277863" y="425301"/>
                </a:lnTo>
                <a:cubicBezTo>
                  <a:pt x="277863" y="385039"/>
                  <a:pt x="244973" y="352149"/>
                  <a:pt x="204711" y="352149"/>
                </a:cubicBezTo>
                <a:close/>
                <a:moveTo>
                  <a:pt x="211516" y="552891"/>
                </a:moveTo>
                <a:cubicBezTo>
                  <a:pt x="211516" y="556577"/>
                  <a:pt x="208681" y="559412"/>
                  <a:pt x="204995" y="559412"/>
                </a:cubicBezTo>
                <a:lnTo>
                  <a:pt x="77405" y="559412"/>
                </a:lnTo>
                <a:cubicBezTo>
                  <a:pt x="73719" y="559412"/>
                  <a:pt x="70883" y="556577"/>
                  <a:pt x="70883" y="552891"/>
                </a:cubicBezTo>
                <a:lnTo>
                  <a:pt x="70883" y="425301"/>
                </a:lnTo>
                <a:cubicBezTo>
                  <a:pt x="70883" y="421615"/>
                  <a:pt x="74002" y="418779"/>
                  <a:pt x="77405" y="418779"/>
                </a:cubicBezTo>
                <a:lnTo>
                  <a:pt x="204995" y="418779"/>
                </a:lnTo>
                <a:cubicBezTo>
                  <a:pt x="208681" y="418779"/>
                  <a:pt x="211516" y="421898"/>
                  <a:pt x="211516" y="425301"/>
                </a:cubicBezTo>
                <a:lnTo>
                  <a:pt x="211516" y="552891"/>
                </a:lnTo>
                <a:close/>
                <a:moveTo>
                  <a:pt x="143468" y="0"/>
                </a:moveTo>
                <a:cubicBezTo>
                  <a:pt x="64362" y="0"/>
                  <a:pt x="0" y="64362"/>
                  <a:pt x="0" y="143468"/>
                </a:cubicBezTo>
                <a:cubicBezTo>
                  <a:pt x="0" y="222574"/>
                  <a:pt x="64362" y="286936"/>
                  <a:pt x="143468" y="286936"/>
                </a:cubicBezTo>
                <a:cubicBezTo>
                  <a:pt x="222574" y="286936"/>
                  <a:pt x="286936" y="222574"/>
                  <a:pt x="286936" y="143468"/>
                </a:cubicBezTo>
                <a:cubicBezTo>
                  <a:pt x="286936" y="64362"/>
                  <a:pt x="222574" y="0"/>
                  <a:pt x="143468" y="0"/>
                </a:cubicBezTo>
                <a:close/>
                <a:moveTo>
                  <a:pt x="143468" y="220589"/>
                </a:moveTo>
                <a:cubicBezTo>
                  <a:pt x="100938" y="220589"/>
                  <a:pt x="66347" y="185998"/>
                  <a:pt x="66347" y="143468"/>
                </a:cubicBezTo>
                <a:cubicBezTo>
                  <a:pt x="66347" y="100938"/>
                  <a:pt x="100938" y="66347"/>
                  <a:pt x="143468" y="66347"/>
                </a:cubicBezTo>
                <a:cubicBezTo>
                  <a:pt x="185998" y="66347"/>
                  <a:pt x="220589" y="100938"/>
                  <a:pt x="220589" y="143468"/>
                </a:cubicBezTo>
                <a:cubicBezTo>
                  <a:pt x="220589" y="185998"/>
                  <a:pt x="185998" y="220589"/>
                  <a:pt x="143468" y="220589"/>
                </a:cubicBezTo>
                <a:close/>
                <a:moveTo>
                  <a:pt x="634265" y="518583"/>
                </a:moveTo>
                <a:lnTo>
                  <a:pt x="544952" y="374548"/>
                </a:lnTo>
                <a:cubicBezTo>
                  <a:pt x="532477" y="354701"/>
                  <a:pt x="511211" y="342792"/>
                  <a:pt x="487678" y="342792"/>
                </a:cubicBezTo>
                <a:cubicBezTo>
                  <a:pt x="464145" y="342792"/>
                  <a:pt x="442880" y="354701"/>
                  <a:pt x="430404" y="374548"/>
                </a:cubicBezTo>
                <a:lnTo>
                  <a:pt x="341091" y="518583"/>
                </a:lnTo>
                <a:cubicBezTo>
                  <a:pt x="328048" y="539565"/>
                  <a:pt x="327481" y="565650"/>
                  <a:pt x="339390" y="587199"/>
                </a:cubicBezTo>
                <a:cubicBezTo>
                  <a:pt x="351298" y="608464"/>
                  <a:pt x="373697" y="621790"/>
                  <a:pt x="398365" y="621790"/>
                </a:cubicBezTo>
                <a:lnTo>
                  <a:pt x="577275" y="621790"/>
                </a:lnTo>
                <a:cubicBezTo>
                  <a:pt x="601659" y="621790"/>
                  <a:pt x="624341" y="608464"/>
                  <a:pt x="636250" y="587199"/>
                </a:cubicBezTo>
                <a:cubicBezTo>
                  <a:pt x="648158" y="565650"/>
                  <a:pt x="647591" y="539281"/>
                  <a:pt x="634548" y="518583"/>
                </a:cubicBezTo>
                <a:close/>
                <a:moveTo>
                  <a:pt x="577558" y="555443"/>
                </a:moveTo>
                <a:cubicBezTo>
                  <a:pt x="577558" y="555443"/>
                  <a:pt x="577558" y="555443"/>
                  <a:pt x="577275" y="555443"/>
                </a:cubicBezTo>
                <a:lnTo>
                  <a:pt x="398081" y="555443"/>
                </a:lnTo>
                <a:cubicBezTo>
                  <a:pt x="398081" y="555443"/>
                  <a:pt x="397798" y="553742"/>
                  <a:pt x="397798" y="553742"/>
                </a:cubicBezTo>
                <a:lnTo>
                  <a:pt x="487111" y="409706"/>
                </a:lnTo>
                <a:lnTo>
                  <a:pt x="488529" y="409706"/>
                </a:lnTo>
                <a:lnTo>
                  <a:pt x="577842" y="553742"/>
                </a:lnTo>
                <a:lnTo>
                  <a:pt x="577842" y="55544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微軟正黑體" panose="020B0604030504040204" pitchFamily="34" charset="-120"/>
              <a:ea typeface="微軟正黑體" panose="020B0604030504040204" pitchFamily="34" charset="-120"/>
              <a:sym typeface="Arial"/>
            </a:endParaRPr>
          </a:p>
        </p:txBody>
      </p:sp>
      <p:sp>
        <p:nvSpPr>
          <p:cNvPr id="2" name="Google Shape;167;p28">
            <a:extLst>
              <a:ext uri="{FF2B5EF4-FFF2-40B4-BE49-F238E27FC236}">
                <a16:creationId xmlns:a16="http://schemas.microsoft.com/office/drawing/2014/main" id="{0C886892-13EF-ADC0-4653-1DDABCB98AA0}"/>
              </a:ext>
            </a:extLst>
          </p:cNvPr>
          <p:cNvSpPr/>
          <p:nvPr/>
        </p:nvSpPr>
        <p:spPr>
          <a:xfrm>
            <a:off x="980352" y="4262521"/>
            <a:ext cx="241571" cy="206140"/>
          </a:xfrm>
          <a:custGeom>
            <a:avLst/>
            <a:gdLst/>
            <a:ahLst/>
            <a:cxnLst/>
            <a:rect l="l" t="t" r="r" b="b"/>
            <a:pathLst>
              <a:path w="680481" h="580677" extrusionOk="0">
                <a:moveTo>
                  <a:pt x="676795" y="490797"/>
                </a:moveTo>
                <a:lnTo>
                  <a:pt x="614134" y="373130"/>
                </a:lnTo>
                <a:lnTo>
                  <a:pt x="614134" y="86478"/>
                </a:lnTo>
                <a:cubicBezTo>
                  <a:pt x="614134" y="38844"/>
                  <a:pt x="575290" y="0"/>
                  <a:pt x="527656" y="0"/>
                </a:cubicBezTo>
                <a:lnTo>
                  <a:pt x="153108" y="0"/>
                </a:lnTo>
                <a:cubicBezTo>
                  <a:pt x="105475" y="0"/>
                  <a:pt x="66630" y="38844"/>
                  <a:pt x="66630" y="86478"/>
                </a:cubicBezTo>
                <a:lnTo>
                  <a:pt x="66630" y="373130"/>
                </a:lnTo>
                <a:lnTo>
                  <a:pt x="3969" y="490797"/>
                </a:lnTo>
                <a:cubicBezTo>
                  <a:pt x="1418" y="495617"/>
                  <a:pt x="0" y="501004"/>
                  <a:pt x="0" y="506391"/>
                </a:cubicBezTo>
                <a:lnTo>
                  <a:pt x="0" y="547504"/>
                </a:lnTo>
                <a:cubicBezTo>
                  <a:pt x="0" y="565933"/>
                  <a:pt x="14744" y="580677"/>
                  <a:pt x="33173" y="580677"/>
                </a:cubicBezTo>
                <a:lnTo>
                  <a:pt x="647308" y="580677"/>
                </a:lnTo>
                <a:cubicBezTo>
                  <a:pt x="665737" y="580677"/>
                  <a:pt x="680481" y="565933"/>
                  <a:pt x="680481" y="547504"/>
                </a:cubicBezTo>
                <a:lnTo>
                  <a:pt x="680481" y="506391"/>
                </a:lnTo>
                <a:cubicBezTo>
                  <a:pt x="680481" y="501004"/>
                  <a:pt x="679064" y="495617"/>
                  <a:pt x="676512" y="490797"/>
                </a:cubicBezTo>
                <a:close/>
                <a:moveTo>
                  <a:pt x="406871" y="481157"/>
                </a:moveTo>
                <a:lnTo>
                  <a:pt x="273894" y="481157"/>
                </a:lnTo>
                <a:cubicBezTo>
                  <a:pt x="255464" y="481157"/>
                  <a:pt x="240720" y="466413"/>
                  <a:pt x="240720" y="447983"/>
                </a:cubicBezTo>
                <a:cubicBezTo>
                  <a:pt x="240720" y="429554"/>
                  <a:pt x="255464" y="414810"/>
                  <a:pt x="273894" y="414810"/>
                </a:cubicBezTo>
                <a:lnTo>
                  <a:pt x="406871" y="414810"/>
                </a:lnTo>
                <a:cubicBezTo>
                  <a:pt x="425301" y="414810"/>
                  <a:pt x="440045" y="429554"/>
                  <a:pt x="440045" y="447983"/>
                </a:cubicBezTo>
                <a:cubicBezTo>
                  <a:pt x="440045" y="466413"/>
                  <a:pt x="425301" y="481157"/>
                  <a:pt x="406871" y="481157"/>
                </a:cubicBezTo>
                <a:close/>
                <a:moveTo>
                  <a:pt x="547787" y="348179"/>
                </a:moveTo>
                <a:lnTo>
                  <a:pt x="133261" y="348179"/>
                </a:lnTo>
                <a:lnTo>
                  <a:pt x="133261" y="86478"/>
                </a:lnTo>
                <a:cubicBezTo>
                  <a:pt x="133261" y="75420"/>
                  <a:pt x="142334" y="66630"/>
                  <a:pt x="153108" y="66630"/>
                </a:cubicBezTo>
                <a:lnTo>
                  <a:pt x="527940" y="66630"/>
                </a:lnTo>
                <a:cubicBezTo>
                  <a:pt x="538998" y="66630"/>
                  <a:pt x="547787" y="75703"/>
                  <a:pt x="547787" y="86478"/>
                </a:cubicBezTo>
                <a:lnTo>
                  <a:pt x="547787" y="3481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a:solidFill>
                <a:srgbClr val="000000"/>
              </a:solidFill>
              <a:latin typeface="微軟正黑體" panose="020B0604030504040204" pitchFamily="34" charset="-120"/>
              <a:ea typeface="微軟正黑體" panose="020B0604030504040204" pitchFamily="34" charset="-120"/>
              <a:sym typeface="Arial"/>
            </a:endParaRPr>
          </a:p>
        </p:txBody>
      </p:sp>
      <p:sp>
        <p:nvSpPr>
          <p:cNvPr id="3" name="Arrow: Right 2">
            <a:extLst>
              <a:ext uri="{FF2B5EF4-FFF2-40B4-BE49-F238E27FC236}">
                <a16:creationId xmlns:a16="http://schemas.microsoft.com/office/drawing/2014/main" id="{E25BEEFE-40CF-1CFB-6535-A5ECC9187D9E}"/>
              </a:ext>
            </a:extLst>
          </p:cNvPr>
          <p:cNvSpPr/>
          <p:nvPr/>
        </p:nvSpPr>
        <p:spPr>
          <a:xfrm>
            <a:off x="2342678" y="1658749"/>
            <a:ext cx="453421" cy="4483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4" name="Arrow: Right 3">
            <a:extLst>
              <a:ext uri="{FF2B5EF4-FFF2-40B4-BE49-F238E27FC236}">
                <a16:creationId xmlns:a16="http://schemas.microsoft.com/office/drawing/2014/main" id="{980A6324-96D6-EBC7-86D3-189493C9B216}"/>
              </a:ext>
            </a:extLst>
          </p:cNvPr>
          <p:cNvSpPr/>
          <p:nvPr/>
        </p:nvSpPr>
        <p:spPr>
          <a:xfrm>
            <a:off x="4307504" y="1715445"/>
            <a:ext cx="437846" cy="34919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5" name="Arrow: Right 4">
            <a:extLst>
              <a:ext uri="{FF2B5EF4-FFF2-40B4-BE49-F238E27FC236}">
                <a16:creationId xmlns:a16="http://schemas.microsoft.com/office/drawing/2014/main" id="{B954DA4B-EF32-4EB0-D3F9-A5E712004089}"/>
              </a:ext>
            </a:extLst>
          </p:cNvPr>
          <p:cNvSpPr/>
          <p:nvPr/>
        </p:nvSpPr>
        <p:spPr>
          <a:xfrm>
            <a:off x="6385686" y="1715445"/>
            <a:ext cx="453421" cy="3606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6" name="TextBox 5">
            <a:extLst>
              <a:ext uri="{FF2B5EF4-FFF2-40B4-BE49-F238E27FC236}">
                <a16:creationId xmlns:a16="http://schemas.microsoft.com/office/drawing/2014/main" id="{204C1A69-53FB-04E4-F28A-0B66102C63C6}"/>
              </a:ext>
            </a:extLst>
          </p:cNvPr>
          <p:cNvSpPr txBox="1"/>
          <p:nvPr/>
        </p:nvSpPr>
        <p:spPr>
          <a:xfrm>
            <a:off x="8371688" y="4697527"/>
            <a:ext cx="482824" cy="307777"/>
          </a:xfrm>
          <a:prstGeom prst="rect">
            <a:avLst/>
          </a:prstGeom>
          <a:noFill/>
        </p:spPr>
        <p:txBody>
          <a:bodyPr wrap="none" rtlCol="0">
            <a:spAutoFit/>
          </a:bodyPr>
          <a:lstStyle/>
          <a:p>
            <a:r>
              <a:rPr lang="en-US" altLang="zh-TW" dirty="0"/>
              <a:t>p11</a:t>
            </a:r>
            <a:endParaRPr lang="zh-TW" altLang="en-US" dirty="0"/>
          </a:p>
        </p:txBody>
      </p:sp>
    </p:spTree>
    <p:extLst>
      <p:ext uri="{BB962C8B-B14F-4D97-AF65-F5344CB8AC3E}">
        <p14:creationId xmlns:p14="http://schemas.microsoft.com/office/powerpoint/2010/main" val="2384664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84"/>
        <p:cNvGrpSpPr/>
        <p:nvPr/>
      </p:nvGrpSpPr>
      <p:grpSpPr>
        <a:xfrm>
          <a:off x="0" y="0"/>
          <a:ext cx="0" cy="0"/>
          <a:chOff x="0" y="0"/>
          <a:chExt cx="0" cy="0"/>
        </a:xfrm>
      </p:grpSpPr>
      <p:grpSp>
        <p:nvGrpSpPr>
          <p:cNvPr id="390" name="Google Shape;390;p42"/>
          <p:cNvGrpSpPr/>
          <p:nvPr/>
        </p:nvGrpSpPr>
        <p:grpSpPr>
          <a:xfrm>
            <a:off x="1180138" y="2843468"/>
            <a:ext cx="291746" cy="286082"/>
            <a:chOff x="1490050" y="3805975"/>
            <a:chExt cx="491900" cy="482350"/>
          </a:xfrm>
        </p:grpSpPr>
        <p:sp>
          <p:nvSpPr>
            <p:cNvPr id="391" name="Google Shape;391;p4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微軟正黑體" panose="020B0604030504040204" pitchFamily="34" charset="-120"/>
                <a:ea typeface="微軟正黑體" panose="020B0604030504040204" pitchFamily="34" charset="-120"/>
              </a:endParaRPr>
            </a:p>
          </p:txBody>
        </p:sp>
        <p:sp>
          <p:nvSpPr>
            <p:cNvPr id="392" name="Google Shape;392;p4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微軟正黑體" panose="020B0604030504040204" pitchFamily="34" charset="-120"/>
                <a:ea typeface="微軟正黑體" panose="020B0604030504040204" pitchFamily="34" charset="-120"/>
              </a:endParaRPr>
            </a:p>
          </p:txBody>
        </p:sp>
        <p:sp>
          <p:nvSpPr>
            <p:cNvPr id="393" name="Google Shape;393;p4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微軟正黑體" panose="020B0604030504040204" pitchFamily="34" charset="-120"/>
                <a:ea typeface="微軟正黑體" panose="020B0604030504040204" pitchFamily="34" charset="-120"/>
              </a:endParaRPr>
            </a:p>
          </p:txBody>
        </p:sp>
        <p:sp>
          <p:nvSpPr>
            <p:cNvPr id="394" name="Google Shape;394;p4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微軟正黑體" panose="020B0604030504040204" pitchFamily="34" charset="-120"/>
                <a:ea typeface="微軟正黑體" panose="020B0604030504040204" pitchFamily="34" charset="-120"/>
              </a:endParaRPr>
            </a:p>
          </p:txBody>
        </p:sp>
      </p:grpSp>
      <p:grpSp>
        <p:nvGrpSpPr>
          <p:cNvPr id="395" name="Google Shape;395;p42"/>
          <p:cNvGrpSpPr/>
          <p:nvPr/>
        </p:nvGrpSpPr>
        <p:grpSpPr>
          <a:xfrm>
            <a:off x="854480" y="3362652"/>
            <a:ext cx="291890" cy="291890"/>
            <a:chOff x="2085525" y="4992125"/>
            <a:chExt cx="481825" cy="481825"/>
          </a:xfrm>
        </p:grpSpPr>
        <p:sp>
          <p:nvSpPr>
            <p:cNvPr id="396" name="Google Shape;396;p4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微軟正黑體" panose="020B0604030504040204" pitchFamily="34" charset="-120"/>
                <a:ea typeface="微軟正黑體" panose="020B0604030504040204" pitchFamily="34" charset="-120"/>
              </a:endParaRPr>
            </a:p>
          </p:txBody>
        </p:sp>
        <p:sp>
          <p:nvSpPr>
            <p:cNvPr id="397" name="Google Shape;397;p4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微軟正黑體" panose="020B0604030504040204" pitchFamily="34" charset="-120"/>
                <a:ea typeface="微軟正黑體" panose="020B0604030504040204" pitchFamily="34" charset="-120"/>
              </a:endParaRPr>
            </a:p>
          </p:txBody>
        </p:sp>
      </p:grpSp>
      <p:sp>
        <p:nvSpPr>
          <p:cNvPr id="398" name="Google Shape;398;p42"/>
          <p:cNvSpPr txBox="1">
            <a:spLocks noGrp="1"/>
          </p:cNvSpPr>
          <p:nvPr>
            <p:ph type="title"/>
          </p:nvPr>
        </p:nvSpPr>
        <p:spPr>
          <a:xfrm>
            <a:off x="713225" y="539500"/>
            <a:ext cx="77175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dirty="0">
                <a:latin typeface="微軟正黑體" panose="020B0604030504040204" pitchFamily="34" charset="-120"/>
                <a:ea typeface="微軟正黑體" panose="020B0604030504040204" pitchFamily="34" charset="-120"/>
              </a:rPr>
              <a:t>2.6</a:t>
            </a:r>
            <a:r>
              <a:rPr lang="zh-TW" altLang="en-US" dirty="0">
                <a:latin typeface="微軟正黑體" panose="020B0604030504040204" pitchFamily="34" charset="-120"/>
                <a:ea typeface="微軟正黑體" panose="020B0604030504040204" pitchFamily="34" charset="-120"/>
              </a:rPr>
              <a:t>熱量估算</a:t>
            </a:r>
            <a:endParaRPr dirty="0">
              <a:latin typeface="微軟正黑體" panose="020B0604030504040204" pitchFamily="34" charset="-120"/>
              <a:ea typeface="微軟正黑體" panose="020B0604030504040204" pitchFamily="34" charset="-120"/>
            </a:endParaRPr>
          </a:p>
        </p:txBody>
      </p:sp>
      <p:sp>
        <p:nvSpPr>
          <p:cNvPr id="399" name="Google Shape;399;p42"/>
          <p:cNvSpPr txBox="1"/>
          <p:nvPr/>
        </p:nvSpPr>
        <p:spPr>
          <a:xfrm>
            <a:off x="723400" y="1187975"/>
            <a:ext cx="3118556" cy="36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400"/>
              </a:spcAft>
              <a:buClr>
                <a:srgbClr val="000000"/>
              </a:buClr>
              <a:buSzPts val="1100"/>
              <a:buFont typeface="Arial"/>
              <a:buNone/>
            </a:pPr>
            <a:r>
              <a:rPr lang="en-US" sz="1100" b="1" dirty="0">
                <a:solidFill>
                  <a:schemeClr val="dk2"/>
                </a:solidFill>
                <a:latin typeface="微軟正黑體" panose="020B0604030504040204" pitchFamily="34" charset="-120"/>
                <a:ea typeface="微軟正黑體" panose="020B0604030504040204" pitchFamily="34" charset="-120"/>
                <a:cs typeface="Inter"/>
                <a:sym typeface="Inter"/>
              </a:rPr>
              <a:t>1.</a:t>
            </a:r>
            <a:endParaRPr sz="1100" b="1" dirty="0">
              <a:solidFill>
                <a:schemeClr val="dk2"/>
              </a:solidFill>
              <a:latin typeface="微軟正黑體" panose="020B0604030504040204" pitchFamily="34" charset="-120"/>
              <a:ea typeface="微軟正黑體" panose="020B0604030504040204" pitchFamily="34" charset="-120"/>
              <a:cs typeface="Inter"/>
              <a:sym typeface="Inter"/>
            </a:endParaRPr>
          </a:p>
        </p:txBody>
      </p:sp>
      <p:sp>
        <p:nvSpPr>
          <p:cNvPr id="400" name="Google Shape;400;p42"/>
          <p:cNvSpPr txBox="1"/>
          <p:nvPr/>
        </p:nvSpPr>
        <p:spPr>
          <a:xfrm>
            <a:off x="430444" y="4710533"/>
            <a:ext cx="8024100" cy="27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b="1" dirty="0">
                <a:latin typeface="微軟正黑體" panose="020B0604030504040204" pitchFamily="34" charset="-120"/>
                <a:ea typeface="微軟正黑體" panose="020B0604030504040204" pitchFamily="34" charset="-120"/>
              </a:rPr>
              <a:t>有鑑於時間因素影響，我先選擇第一個方案</a:t>
            </a:r>
            <a:endParaRPr b="1" dirty="0">
              <a:latin typeface="微軟正黑體" panose="020B0604030504040204" pitchFamily="34" charset="-120"/>
              <a:ea typeface="微軟正黑體" panose="020B0604030504040204" pitchFamily="34" charset="-120"/>
            </a:endParaRPr>
          </a:p>
        </p:txBody>
      </p:sp>
      <p:sp>
        <p:nvSpPr>
          <p:cNvPr id="401" name="Google Shape;401;p42"/>
          <p:cNvSpPr txBox="1"/>
          <p:nvPr/>
        </p:nvSpPr>
        <p:spPr>
          <a:xfrm>
            <a:off x="1000402" y="1403065"/>
            <a:ext cx="3000000" cy="354000"/>
          </a:xfrm>
          <a:prstGeom prst="rect">
            <a:avLst/>
          </a:prstGeom>
          <a:noFill/>
          <a:ln>
            <a:noFill/>
          </a:ln>
        </p:spPr>
        <p:txBody>
          <a:bodyPr spcFirstLastPara="1" wrap="square" lIns="91425" tIns="91425" rIns="91425" bIns="91425" anchor="t" anchorCtr="0">
            <a:noAutofit/>
          </a:bodyPr>
          <a:lstStyle/>
          <a:p>
            <a:pPr lvl="0">
              <a:spcBef>
                <a:spcPts val="1000"/>
              </a:spcBef>
              <a:spcAft>
                <a:spcPts val="400"/>
              </a:spcAft>
            </a:pPr>
            <a:r>
              <a:rPr lang="zh-TW" altLang="zh-TW" dirty="0">
                <a:latin typeface="微軟正黑體" panose="020B0604030504040204" pitchFamily="34" charset="-120"/>
                <a:ea typeface="微軟正黑體" panose="020B0604030504040204" pitchFamily="34" charset="-120"/>
              </a:rPr>
              <a:t>像素面積計算</a:t>
            </a:r>
            <a:r>
              <a:rPr lang="en" altLang="zh-TW" sz="1100" b="1" dirty="0">
                <a:solidFill>
                  <a:schemeClr val="lt1"/>
                </a:solidFill>
                <a:latin typeface="微軟正黑體" panose="020B0604030504040204" pitchFamily="34" charset="-120"/>
                <a:ea typeface="微軟正黑體" panose="020B0604030504040204" pitchFamily="34" charset="-120"/>
                <a:sym typeface="Inter"/>
              </a:rPr>
              <a:t>+</a:t>
            </a:r>
            <a:r>
              <a:rPr lang="zh-TW" altLang="zh-TW" dirty="0">
                <a:latin typeface="微軟正黑體" panose="020B0604030504040204" pitchFamily="34" charset="-120"/>
                <a:ea typeface="微軟正黑體" panose="020B0604030504040204" pitchFamily="34" charset="-120"/>
              </a:rPr>
              <a:t>重量估算</a:t>
            </a:r>
            <a:r>
              <a:rPr lang="en-US" altLang="zh-TW" dirty="0">
                <a:latin typeface="微軟正黑體" panose="020B0604030504040204" pitchFamily="34" charset="-120"/>
                <a:ea typeface="微軟正黑體" panose="020B0604030504040204" pitchFamily="34" charset="-120"/>
              </a:rPr>
              <a:t>+</a:t>
            </a:r>
            <a:r>
              <a:rPr lang="zh-TW" altLang="zh-TW" dirty="0">
                <a:latin typeface="微軟正黑體" panose="020B0604030504040204" pitchFamily="34" charset="-120"/>
                <a:ea typeface="微軟正黑體" panose="020B0604030504040204" pitchFamily="34" charset="-120"/>
              </a:rPr>
              <a:t>根據食物名稱查詢資料庫</a:t>
            </a:r>
            <a:r>
              <a:rPr lang="en-US" altLang="zh-TW" dirty="0">
                <a:latin typeface="微軟正黑體" panose="020B0604030504040204" pitchFamily="34" charset="-120"/>
                <a:ea typeface="微軟正黑體" panose="020B0604030504040204" pitchFamily="34" charset="-120"/>
              </a:rPr>
              <a:t> (`database.py`)</a:t>
            </a:r>
            <a:r>
              <a:rPr lang="zh-TW" altLang="zh-TW" dirty="0">
                <a:latin typeface="微軟正黑體" panose="020B0604030504040204" pitchFamily="34" charset="-120"/>
                <a:ea typeface="微軟正黑體" panose="020B0604030504040204" pitchFamily="34" charset="-120"/>
              </a:rPr>
              <a:t>，並依據重量計算總熱量</a:t>
            </a:r>
            <a:endParaRPr dirty="0">
              <a:latin typeface="微軟正黑體" panose="020B0604030504040204" pitchFamily="34" charset="-120"/>
              <a:ea typeface="微軟正黑體" panose="020B0604030504040204" pitchFamily="34" charset="-120"/>
            </a:endParaRPr>
          </a:p>
        </p:txBody>
      </p:sp>
      <p:grpSp>
        <p:nvGrpSpPr>
          <p:cNvPr id="402" name="Google Shape;402;p42"/>
          <p:cNvGrpSpPr/>
          <p:nvPr/>
        </p:nvGrpSpPr>
        <p:grpSpPr>
          <a:xfrm>
            <a:off x="854480" y="2611066"/>
            <a:ext cx="291890" cy="291890"/>
            <a:chOff x="1492675" y="4992125"/>
            <a:chExt cx="481825" cy="481825"/>
          </a:xfrm>
        </p:grpSpPr>
        <p:sp>
          <p:nvSpPr>
            <p:cNvPr id="403" name="Google Shape;403;p4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微軟正黑體" panose="020B0604030504040204" pitchFamily="34" charset="-120"/>
                <a:ea typeface="微軟正黑體" panose="020B0604030504040204" pitchFamily="34" charset="-120"/>
              </a:endParaRPr>
            </a:p>
          </p:txBody>
        </p:sp>
        <p:sp>
          <p:nvSpPr>
            <p:cNvPr id="404" name="Google Shape;404;p4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微軟正黑體" panose="020B0604030504040204" pitchFamily="34" charset="-120"/>
                <a:ea typeface="微軟正黑體" panose="020B0604030504040204" pitchFamily="34" charset="-120"/>
              </a:endParaRPr>
            </a:p>
          </p:txBody>
        </p:sp>
      </p:grpSp>
      <p:sp>
        <p:nvSpPr>
          <p:cNvPr id="405" name="Google Shape;405;p42"/>
          <p:cNvSpPr/>
          <p:nvPr/>
        </p:nvSpPr>
        <p:spPr>
          <a:xfrm>
            <a:off x="5409346" y="3873429"/>
            <a:ext cx="254859" cy="286108"/>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微軟正黑體" panose="020B0604030504040204" pitchFamily="34" charset="-120"/>
              <a:ea typeface="微軟正黑體" panose="020B0604030504040204" pitchFamily="34" charset="-120"/>
            </a:endParaRPr>
          </a:p>
        </p:txBody>
      </p:sp>
      <p:sp>
        <p:nvSpPr>
          <p:cNvPr id="406" name="Google Shape;406;p42"/>
          <p:cNvSpPr txBox="1"/>
          <p:nvPr/>
        </p:nvSpPr>
        <p:spPr>
          <a:xfrm>
            <a:off x="1553143" y="2755487"/>
            <a:ext cx="25968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zh-TW" altLang="en-US" dirty="0">
                <a:solidFill>
                  <a:schemeClr val="lt1"/>
                </a:solidFill>
                <a:latin typeface="微軟正黑體" panose="020B0604030504040204" pitchFamily="34" charset="-120"/>
                <a:ea typeface="微軟正黑體" panose="020B0604030504040204" pitchFamily="34" charset="-120"/>
              </a:rPr>
              <a:t>實作簡單</a:t>
            </a:r>
            <a:endParaRPr dirty="0">
              <a:solidFill>
                <a:schemeClr val="lt1"/>
              </a:solidFill>
              <a:latin typeface="微軟正黑體" panose="020B0604030504040204" pitchFamily="34" charset="-120"/>
              <a:ea typeface="微軟正黑體" panose="020B0604030504040204" pitchFamily="34" charset="-120"/>
            </a:endParaRPr>
          </a:p>
        </p:txBody>
      </p:sp>
      <p:sp>
        <p:nvSpPr>
          <p:cNvPr id="408" name="Google Shape;408;p42"/>
          <p:cNvSpPr txBox="1"/>
          <p:nvPr/>
        </p:nvSpPr>
        <p:spPr>
          <a:xfrm>
            <a:off x="1149943" y="3194968"/>
            <a:ext cx="3000000" cy="3540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400"/>
              </a:spcAft>
              <a:buNone/>
            </a:pPr>
            <a:r>
              <a:rPr lang="zh-TW" altLang="en-US" sz="1100" b="1" dirty="0">
                <a:solidFill>
                  <a:schemeClr val="lt1"/>
                </a:solidFill>
                <a:latin typeface="微軟正黑體" panose="020B0604030504040204" pitchFamily="34" charset="-120"/>
                <a:ea typeface="微軟正黑體" panose="020B0604030504040204" pitchFamily="34" charset="-120"/>
                <a:cs typeface="Inter"/>
                <a:sym typeface="Inter"/>
              </a:rPr>
              <a:t>缺點</a:t>
            </a:r>
            <a:r>
              <a:rPr lang="en" sz="1100" b="1" dirty="0">
                <a:solidFill>
                  <a:schemeClr val="lt1"/>
                </a:solidFill>
                <a:latin typeface="微軟正黑體" panose="020B0604030504040204" pitchFamily="34" charset="-120"/>
                <a:ea typeface="微軟正黑體" panose="020B0604030504040204" pitchFamily="34" charset="-120"/>
                <a:cs typeface="Inter"/>
                <a:sym typeface="Inter"/>
              </a:rPr>
              <a:t>:</a:t>
            </a:r>
            <a:endParaRPr dirty="0">
              <a:latin typeface="微軟正黑體" panose="020B0604030504040204" pitchFamily="34" charset="-120"/>
              <a:ea typeface="微軟正黑體" panose="020B0604030504040204" pitchFamily="34" charset="-120"/>
            </a:endParaRPr>
          </a:p>
        </p:txBody>
      </p:sp>
      <p:sp>
        <p:nvSpPr>
          <p:cNvPr id="409" name="Google Shape;409;p42"/>
          <p:cNvSpPr txBox="1"/>
          <p:nvPr/>
        </p:nvSpPr>
        <p:spPr>
          <a:xfrm>
            <a:off x="1577873" y="3684110"/>
            <a:ext cx="25968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zh-TW" altLang="en-US" sz="1100" dirty="0">
                <a:solidFill>
                  <a:schemeClr val="lt1"/>
                </a:solidFill>
                <a:latin typeface="微軟正黑體" panose="020B0604030504040204" pitchFamily="34" charset="-120"/>
                <a:ea typeface="微軟正黑體" panose="020B0604030504040204" pitchFamily="34" charset="-120"/>
                <a:cs typeface="Inter"/>
                <a:sym typeface="Inter"/>
              </a:rPr>
              <a:t>實際上大小會受角度，高度影響</a:t>
            </a:r>
            <a:endParaRPr dirty="0">
              <a:solidFill>
                <a:schemeClr val="lt1"/>
              </a:solidFill>
              <a:latin typeface="微軟正黑體" panose="020B0604030504040204" pitchFamily="34" charset="-120"/>
              <a:ea typeface="微軟正黑體" panose="020B0604030504040204" pitchFamily="34" charset="-120"/>
            </a:endParaRPr>
          </a:p>
        </p:txBody>
      </p:sp>
      <p:grpSp>
        <p:nvGrpSpPr>
          <p:cNvPr id="414" name="Google Shape;414;p42"/>
          <p:cNvGrpSpPr/>
          <p:nvPr/>
        </p:nvGrpSpPr>
        <p:grpSpPr>
          <a:xfrm>
            <a:off x="359385" y="652896"/>
            <a:ext cx="291741" cy="255607"/>
            <a:chOff x="899850" y="871450"/>
            <a:chExt cx="483175" cy="423400"/>
          </a:xfrm>
        </p:grpSpPr>
        <p:sp>
          <p:nvSpPr>
            <p:cNvPr id="415" name="Google Shape;415;p4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微軟正黑體" panose="020B0604030504040204" pitchFamily="34" charset="-120"/>
                <a:ea typeface="微軟正黑體" panose="020B0604030504040204" pitchFamily="34" charset="-120"/>
              </a:endParaRPr>
            </a:p>
          </p:txBody>
        </p:sp>
        <p:sp>
          <p:nvSpPr>
            <p:cNvPr id="416" name="Google Shape;416;p4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微軟正黑體" panose="020B0604030504040204" pitchFamily="34" charset="-120"/>
                <a:ea typeface="微軟正黑體" panose="020B0604030504040204" pitchFamily="34" charset="-120"/>
              </a:endParaRPr>
            </a:p>
          </p:txBody>
        </p:sp>
        <p:sp>
          <p:nvSpPr>
            <p:cNvPr id="417" name="Google Shape;417;p4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微軟正黑體" panose="020B0604030504040204" pitchFamily="34" charset="-120"/>
                <a:ea typeface="微軟正黑體" panose="020B0604030504040204" pitchFamily="34" charset="-120"/>
              </a:endParaRPr>
            </a:p>
          </p:txBody>
        </p:sp>
        <p:sp>
          <p:nvSpPr>
            <p:cNvPr id="418" name="Google Shape;418;p4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微軟正黑體" panose="020B0604030504040204" pitchFamily="34" charset="-120"/>
                <a:ea typeface="微軟正黑體" panose="020B0604030504040204" pitchFamily="34" charset="-120"/>
              </a:endParaRPr>
            </a:p>
          </p:txBody>
        </p:sp>
      </p:grpSp>
      <p:sp>
        <p:nvSpPr>
          <p:cNvPr id="419" name="Google Shape;419;p42"/>
          <p:cNvSpPr/>
          <p:nvPr/>
        </p:nvSpPr>
        <p:spPr>
          <a:xfrm>
            <a:off x="1214566" y="3828524"/>
            <a:ext cx="291729" cy="280808"/>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微軟正黑體" panose="020B0604030504040204" pitchFamily="34" charset="-120"/>
              <a:ea typeface="微軟正黑體" panose="020B0604030504040204" pitchFamily="34" charset="-120"/>
            </a:endParaRPr>
          </a:p>
        </p:txBody>
      </p:sp>
      <p:grpSp>
        <p:nvGrpSpPr>
          <p:cNvPr id="420" name="Google Shape;420;p42"/>
          <p:cNvGrpSpPr/>
          <p:nvPr/>
        </p:nvGrpSpPr>
        <p:grpSpPr>
          <a:xfrm>
            <a:off x="2379865" y="4724050"/>
            <a:ext cx="291752" cy="270260"/>
            <a:chOff x="4266025" y="3609275"/>
            <a:chExt cx="299325" cy="277275"/>
          </a:xfrm>
        </p:grpSpPr>
        <p:sp>
          <p:nvSpPr>
            <p:cNvPr id="421" name="Google Shape;421;p42"/>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422" name="Google Shape;422;p42"/>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grpSp>
      <p:grpSp>
        <p:nvGrpSpPr>
          <p:cNvPr id="423" name="Google Shape;423;p42"/>
          <p:cNvGrpSpPr/>
          <p:nvPr/>
        </p:nvGrpSpPr>
        <p:grpSpPr>
          <a:xfrm>
            <a:off x="5400971" y="2919124"/>
            <a:ext cx="254844" cy="253474"/>
            <a:chOff x="-6329100" y="3632100"/>
            <a:chExt cx="293025" cy="291450"/>
          </a:xfrm>
        </p:grpSpPr>
        <p:sp>
          <p:nvSpPr>
            <p:cNvPr id="424" name="Google Shape;424;p42"/>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425" name="Google Shape;425;p42"/>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sp>
          <p:nvSpPr>
            <p:cNvPr id="426" name="Google Shape;426;p42"/>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微軟正黑體" panose="020B0604030504040204" pitchFamily="34" charset="-120"/>
                <a:ea typeface="微軟正黑體" panose="020B0604030504040204" pitchFamily="34" charset="-120"/>
              </a:endParaRPr>
            </a:p>
          </p:txBody>
        </p:sp>
      </p:grpSp>
      <p:sp>
        <p:nvSpPr>
          <p:cNvPr id="8" name="Google Shape;408;p42">
            <a:extLst>
              <a:ext uri="{FF2B5EF4-FFF2-40B4-BE49-F238E27FC236}">
                <a16:creationId xmlns:a16="http://schemas.microsoft.com/office/drawing/2014/main" id="{D8798495-95E1-63B4-F27B-8FFCA65EE30E}"/>
              </a:ext>
            </a:extLst>
          </p:cNvPr>
          <p:cNvSpPr txBox="1"/>
          <p:nvPr/>
        </p:nvSpPr>
        <p:spPr>
          <a:xfrm>
            <a:off x="1154760" y="2416489"/>
            <a:ext cx="3000000" cy="3540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400"/>
              </a:spcAft>
              <a:buNone/>
            </a:pPr>
            <a:r>
              <a:rPr lang="zh-TW" altLang="en-US" sz="1100" b="1" dirty="0">
                <a:solidFill>
                  <a:schemeClr val="lt1"/>
                </a:solidFill>
                <a:latin typeface="微軟正黑體" panose="020B0604030504040204" pitchFamily="34" charset="-120"/>
                <a:ea typeface="微軟正黑體" panose="020B0604030504040204" pitchFamily="34" charset="-120"/>
                <a:cs typeface="Inter"/>
                <a:sym typeface="Inter"/>
              </a:rPr>
              <a:t>優點</a:t>
            </a:r>
            <a:r>
              <a:rPr lang="en" sz="1100" b="1" dirty="0">
                <a:solidFill>
                  <a:schemeClr val="lt1"/>
                </a:solidFill>
                <a:latin typeface="微軟正黑體" panose="020B0604030504040204" pitchFamily="34" charset="-120"/>
                <a:ea typeface="微軟正黑體" panose="020B0604030504040204" pitchFamily="34" charset="-120"/>
                <a:cs typeface="Inter"/>
                <a:sym typeface="Inter"/>
              </a:rPr>
              <a:t>:</a:t>
            </a:r>
            <a:endParaRPr dirty="0">
              <a:latin typeface="微軟正黑體" panose="020B0604030504040204" pitchFamily="34" charset="-120"/>
              <a:ea typeface="微軟正黑體" panose="020B0604030504040204" pitchFamily="34" charset="-120"/>
            </a:endParaRPr>
          </a:p>
        </p:txBody>
      </p:sp>
      <p:grpSp>
        <p:nvGrpSpPr>
          <p:cNvPr id="14" name="Google Shape;395;p42">
            <a:extLst>
              <a:ext uri="{FF2B5EF4-FFF2-40B4-BE49-F238E27FC236}">
                <a16:creationId xmlns:a16="http://schemas.microsoft.com/office/drawing/2014/main" id="{3C8CA3A0-0D90-2B6B-D63D-87C7FC3D785B}"/>
              </a:ext>
            </a:extLst>
          </p:cNvPr>
          <p:cNvGrpSpPr/>
          <p:nvPr/>
        </p:nvGrpSpPr>
        <p:grpSpPr>
          <a:xfrm>
            <a:off x="4965542" y="3405688"/>
            <a:ext cx="291890" cy="291890"/>
            <a:chOff x="2085525" y="4992125"/>
            <a:chExt cx="481825" cy="481825"/>
          </a:xfrm>
        </p:grpSpPr>
        <p:sp>
          <p:nvSpPr>
            <p:cNvPr id="15" name="Google Shape;396;p42">
              <a:extLst>
                <a:ext uri="{FF2B5EF4-FFF2-40B4-BE49-F238E27FC236}">
                  <a16:creationId xmlns:a16="http://schemas.microsoft.com/office/drawing/2014/main" id="{8B1390AC-548F-7E02-C9DA-088ABFB5A550}"/>
                </a:ext>
              </a:extLst>
            </p:cNvPr>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微軟正黑體" panose="020B0604030504040204" pitchFamily="34" charset="-120"/>
                <a:ea typeface="微軟正黑體" panose="020B0604030504040204" pitchFamily="34" charset="-120"/>
              </a:endParaRPr>
            </a:p>
          </p:txBody>
        </p:sp>
        <p:sp>
          <p:nvSpPr>
            <p:cNvPr id="16" name="Google Shape;397;p42">
              <a:extLst>
                <a:ext uri="{FF2B5EF4-FFF2-40B4-BE49-F238E27FC236}">
                  <a16:creationId xmlns:a16="http://schemas.microsoft.com/office/drawing/2014/main" id="{7D15D7BB-6F81-A257-25F4-802A62022065}"/>
                </a:ext>
              </a:extLst>
            </p:cNvPr>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微軟正黑體" panose="020B0604030504040204" pitchFamily="34" charset="-120"/>
                <a:ea typeface="微軟正黑體" panose="020B0604030504040204" pitchFamily="34" charset="-120"/>
              </a:endParaRPr>
            </a:p>
          </p:txBody>
        </p:sp>
      </p:grpSp>
      <p:sp>
        <p:nvSpPr>
          <p:cNvPr id="17" name="Google Shape;399;p42">
            <a:extLst>
              <a:ext uri="{FF2B5EF4-FFF2-40B4-BE49-F238E27FC236}">
                <a16:creationId xmlns:a16="http://schemas.microsoft.com/office/drawing/2014/main" id="{A63395D5-5187-5B82-2F3E-99C40799729D}"/>
              </a:ext>
            </a:extLst>
          </p:cNvPr>
          <p:cNvSpPr txBox="1"/>
          <p:nvPr/>
        </p:nvSpPr>
        <p:spPr>
          <a:xfrm>
            <a:off x="4834462" y="1231011"/>
            <a:ext cx="3118556" cy="36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400"/>
              </a:spcAft>
              <a:buClr>
                <a:srgbClr val="000000"/>
              </a:buClr>
              <a:buSzPts val="1100"/>
              <a:buFont typeface="Arial"/>
              <a:buNone/>
            </a:pPr>
            <a:r>
              <a:rPr lang="en-US" sz="1100" b="1" dirty="0">
                <a:solidFill>
                  <a:schemeClr val="dk2"/>
                </a:solidFill>
                <a:latin typeface="微軟正黑體" panose="020B0604030504040204" pitchFamily="34" charset="-120"/>
                <a:ea typeface="微軟正黑體" panose="020B0604030504040204" pitchFamily="34" charset="-120"/>
                <a:cs typeface="Inter"/>
                <a:sym typeface="Inter"/>
              </a:rPr>
              <a:t>2.</a:t>
            </a:r>
            <a:endParaRPr sz="1100" b="1" dirty="0">
              <a:solidFill>
                <a:schemeClr val="dk2"/>
              </a:solidFill>
              <a:latin typeface="微軟正黑體" panose="020B0604030504040204" pitchFamily="34" charset="-120"/>
              <a:ea typeface="微軟正黑體" panose="020B0604030504040204" pitchFamily="34" charset="-120"/>
              <a:cs typeface="Inter"/>
              <a:sym typeface="Inter"/>
            </a:endParaRPr>
          </a:p>
        </p:txBody>
      </p:sp>
      <p:sp>
        <p:nvSpPr>
          <p:cNvPr id="18" name="Google Shape;401;p42">
            <a:extLst>
              <a:ext uri="{FF2B5EF4-FFF2-40B4-BE49-F238E27FC236}">
                <a16:creationId xmlns:a16="http://schemas.microsoft.com/office/drawing/2014/main" id="{E1F7AACF-6464-87BA-E4E9-9E05C2A328BC}"/>
              </a:ext>
            </a:extLst>
          </p:cNvPr>
          <p:cNvSpPr txBox="1"/>
          <p:nvPr/>
        </p:nvSpPr>
        <p:spPr>
          <a:xfrm>
            <a:off x="5111464" y="1446101"/>
            <a:ext cx="3000000" cy="354000"/>
          </a:xfrm>
          <a:prstGeom prst="rect">
            <a:avLst/>
          </a:prstGeom>
          <a:noFill/>
          <a:ln>
            <a:noFill/>
          </a:ln>
        </p:spPr>
        <p:txBody>
          <a:bodyPr spcFirstLastPara="1" wrap="square" lIns="91425" tIns="91425" rIns="91425" bIns="91425" anchor="t" anchorCtr="0">
            <a:noAutofit/>
          </a:bodyPr>
          <a:lstStyle/>
          <a:p>
            <a:r>
              <a:rPr lang="zh-TW" altLang="zh-TW" b="1" dirty="0">
                <a:latin typeface="微軟正黑體" panose="020B0604030504040204" pitchFamily="34" charset="-120"/>
                <a:ea typeface="微軟正黑體" panose="020B0604030504040204" pitchFamily="34" charset="-120"/>
              </a:rPr>
              <a:t>有參照物的情況下</a:t>
            </a:r>
            <a:r>
              <a:rPr lang="zh-TW" altLang="en-US" b="1" dirty="0">
                <a:latin typeface="微軟正黑體" panose="020B0604030504040204" pitchFamily="34" charset="-120"/>
                <a:ea typeface="微軟正黑體" panose="020B0604030504040204" pitchFamily="34" charset="-120"/>
              </a:rPr>
              <a:t>去</a:t>
            </a:r>
            <a:r>
              <a:rPr lang="zh-TW" altLang="zh-TW" b="1" dirty="0">
                <a:latin typeface="微軟正黑體" panose="020B0604030504040204" pitchFamily="34" charset="-120"/>
                <a:ea typeface="微軟正黑體" panose="020B0604030504040204" pitchFamily="34" charset="-120"/>
              </a:rPr>
              <a:t>判斷大小</a:t>
            </a:r>
            <a:endParaRPr lang="zh-TW" altLang="zh-TW" dirty="0">
              <a:latin typeface="微軟正黑體" panose="020B0604030504040204" pitchFamily="34" charset="-120"/>
              <a:ea typeface="微軟正黑體" panose="020B0604030504040204" pitchFamily="34" charset="-120"/>
            </a:endParaRPr>
          </a:p>
          <a:p>
            <a:r>
              <a:rPr lang="zh-TW" altLang="zh-TW" dirty="0">
                <a:latin typeface="微軟正黑體" panose="020B0604030504040204" pitchFamily="34" charset="-120"/>
                <a:ea typeface="微軟正黑體" panose="020B0604030504040204" pitchFamily="34" charset="-120"/>
              </a:rPr>
              <a:t>目前想法</a:t>
            </a:r>
            <a:r>
              <a:rPr lang="en-US" altLang="zh-TW" dirty="0">
                <a:latin typeface="微軟正黑體" panose="020B0604030504040204" pitchFamily="34" charset="-120"/>
                <a:ea typeface="微軟正黑體" panose="020B0604030504040204" pitchFamily="34" charset="-120"/>
              </a:rPr>
              <a:t>:</a:t>
            </a:r>
            <a:r>
              <a:rPr lang="zh-TW" altLang="zh-TW" dirty="0">
                <a:latin typeface="微軟正黑體" panose="020B0604030504040204" pitchFamily="34" charset="-120"/>
                <a:ea typeface="微軟正黑體" panose="020B0604030504040204" pitchFamily="34" charset="-120"/>
              </a:rPr>
              <a:t>藉由尺這個標的物能提升體積判斷準確性</a:t>
            </a:r>
          </a:p>
        </p:txBody>
      </p:sp>
      <p:grpSp>
        <p:nvGrpSpPr>
          <p:cNvPr id="19" name="Google Shape;402;p42">
            <a:extLst>
              <a:ext uri="{FF2B5EF4-FFF2-40B4-BE49-F238E27FC236}">
                <a16:creationId xmlns:a16="http://schemas.microsoft.com/office/drawing/2014/main" id="{F4295201-75EE-1C0D-8183-C3859D0B6A51}"/>
              </a:ext>
            </a:extLst>
          </p:cNvPr>
          <p:cNvGrpSpPr/>
          <p:nvPr/>
        </p:nvGrpSpPr>
        <p:grpSpPr>
          <a:xfrm>
            <a:off x="4965542" y="2654102"/>
            <a:ext cx="291890" cy="291890"/>
            <a:chOff x="1492675" y="4992125"/>
            <a:chExt cx="481825" cy="481825"/>
          </a:xfrm>
        </p:grpSpPr>
        <p:sp>
          <p:nvSpPr>
            <p:cNvPr id="20" name="Google Shape;403;p42">
              <a:extLst>
                <a:ext uri="{FF2B5EF4-FFF2-40B4-BE49-F238E27FC236}">
                  <a16:creationId xmlns:a16="http://schemas.microsoft.com/office/drawing/2014/main" id="{2D055DEF-5CCE-776D-CB72-1FC538489AA4}"/>
                </a:ext>
              </a:extLst>
            </p:cNvPr>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微軟正黑體" panose="020B0604030504040204" pitchFamily="34" charset="-120"/>
                <a:ea typeface="微軟正黑體" panose="020B0604030504040204" pitchFamily="34" charset="-120"/>
              </a:endParaRPr>
            </a:p>
          </p:txBody>
        </p:sp>
        <p:sp>
          <p:nvSpPr>
            <p:cNvPr id="21" name="Google Shape;404;p42">
              <a:extLst>
                <a:ext uri="{FF2B5EF4-FFF2-40B4-BE49-F238E27FC236}">
                  <a16:creationId xmlns:a16="http://schemas.microsoft.com/office/drawing/2014/main" id="{F06DB52E-0B18-B8C8-CA43-52B317627426}"/>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微軟正黑體" panose="020B0604030504040204" pitchFamily="34" charset="-120"/>
                <a:ea typeface="微軟正黑體" panose="020B0604030504040204" pitchFamily="34" charset="-120"/>
              </a:endParaRPr>
            </a:p>
          </p:txBody>
        </p:sp>
      </p:grpSp>
      <p:sp>
        <p:nvSpPr>
          <p:cNvPr id="22" name="Google Shape;406;p42">
            <a:extLst>
              <a:ext uri="{FF2B5EF4-FFF2-40B4-BE49-F238E27FC236}">
                <a16:creationId xmlns:a16="http://schemas.microsoft.com/office/drawing/2014/main" id="{C294DB15-B989-AB35-E03F-738679C863CF}"/>
              </a:ext>
            </a:extLst>
          </p:cNvPr>
          <p:cNvSpPr txBox="1"/>
          <p:nvPr/>
        </p:nvSpPr>
        <p:spPr>
          <a:xfrm>
            <a:off x="5664205" y="2798523"/>
            <a:ext cx="25968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zh-TW" altLang="en-US" dirty="0">
                <a:solidFill>
                  <a:schemeClr val="lt1"/>
                </a:solidFill>
                <a:latin typeface="微軟正黑體" panose="020B0604030504040204" pitchFamily="34" charset="-120"/>
                <a:ea typeface="微軟正黑體" panose="020B0604030504040204" pitchFamily="34" charset="-120"/>
              </a:rPr>
              <a:t>比較精準</a:t>
            </a:r>
            <a:endParaRPr dirty="0">
              <a:solidFill>
                <a:schemeClr val="lt1"/>
              </a:solidFill>
              <a:latin typeface="微軟正黑體" panose="020B0604030504040204" pitchFamily="34" charset="-120"/>
              <a:ea typeface="微軟正黑體" panose="020B0604030504040204" pitchFamily="34" charset="-120"/>
            </a:endParaRPr>
          </a:p>
        </p:txBody>
      </p:sp>
      <p:sp>
        <p:nvSpPr>
          <p:cNvPr id="23" name="Google Shape;408;p42">
            <a:extLst>
              <a:ext uri="{FF2B5EF4-FFF2-40B4-BE49-F238E27FC236}">
                <a16:creationId xmlns:a16="http://schemas.microsoft.com/office/drawing/2014/main" id="{E037AF92-20FB-AF74-3826-3D0D454F6E9F}"/>
              </a:ext>
            </a:extLst>
          </p:cNvPr>
          <p:cNvSpPr txBox="1"/>
          <p:nvPr/>
        </p:nvSpPr>
        <p:spPr>
          <a:xfrm>
            <a:off x="5261005" y="3238004"/>
            <a:ext cx="3000000" cy="3540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400"/>
              </a:spcAft>
              <a:buNone/>
            </a:pPr>
            <a:r>
              <a:rPr lang="zh-TW" altLang="en-US" sz="1100" b="1" dirty="0">
                <a:solidFill>
                  <a:schemeClr val="lt1"/>
                </a:solidFill>
                <a:latin typeface="微軟正黑體" panose="020B0604030504040204" pitchFamily="34" charset="-120"/>
                <a:ea typeface="微軟正黑體" panose="020B0604030504040204" pitchFamily="34" charset="-120"/>
                <a:cs typeface="Inter"/>
                <a:sym typeface="Inter"/>
              </a:rPr>
              <a:t>缺點</a:t>
            </a:r>
            <a:r>
              <a:rPr lang="en" sz="1100" b="1" dirty="0">
                <a:solidFill>
                  <a:schemeClr val="lt1"/>
                </a:solidFill>
                <a:latin typeface="微軟正黑體" panose="020B0604030504040204" pitchFamily="34" charset="-120"/>
                <a:ea typeface="微軟正黑體" panose="020B0604030504040204" pitchFamily="34" charset="-120"/>
                <a:cs typeface="Inter"/>
                <a:sym typeface="Inter"/>
              </a:rPr>
              <a:t>:</a:t>
            </a:r>
            <a:endParaRPr dirty="0">
              <a:latin typeface="微軟正黑體" panose="020B0604030504040204" pitchFamily="34" charset="-120"/>
              <a:ea typeface="微軟正黑體" panose="020B0604030504040204" pitchFamily="34" charset="-120"/>
            </a:endParaRPr>
          </a:p>
        </p:txBody>
      </p:sp>
      <p:sp>
        <p:nvSpPr>
          <p:cNvPr id="24" name="Google Shape;409;p42">
            <a:extLst>
              <a:ext uri="{FF2B5EF4-FFF2-40B4-BE49-F238E27FC236}">
                <a16:creationId xmlns:a16="http://schemas.microsoft.com/office/drawing/2014/main" id="{46424183-0A84-017A-E5C2-A8265ADB06E2}"/>
              </a:ext>
            </a:extLst>
          </p:cNvPr>
          <p:cNvSpPr txBox="1"/>
          <p:nvPr/>
        </p:nvSpPr>
        <p:spPr>
          <a:xfrm>
            <a:off x="5688935" y="3727146"/>
            <a:ext cx="25968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zh-TW" altLang="en-US" sz="1100" dirty="0">
                <a:solidFill>
                  <a:schemeClr val="lt1"/>
                </a:solidFill>
                <a:latin typeface="微軟正黑體" panose="020B0604030504040204" pitchFamily="34" charset="-120"/>
                <a:ea typeface="微軟正黑體" panose="020B0604030504040204" pitchFamily="34" charset="-120"/>
                <a:cs typeface="Inter"/>
                <a:sym typeface="Inter"/>
              </a:rPr>
              <a:t>操作起來比較花時間</a:t>
            </a:r>
            <a:endParaRPr dirty="0">
              <a:solidFill>
                <a:schemeClr val="lt1"/>
              </a:solidFill>
              <a:latin typeface="微軟正黑體" panose="020B0604030504040204" pitchFamily="34" charset="-120"/>
              <a:ea typeface="微軟正黑體" panose="020B0604030504040204" pitchFamily="34" charset="-120"/>
            </a:endParaRPr>
          </a:p>
        </p:txBody>
      </p:sp>
      <p:sp>
        <p:nvSpPr>
          <p:cNvPr id="26" name="Google Shape;408;p42">
            <a:extLst>
              <a:ext uri="{FF2B5EF4-FFF2-40B4-BE49-F238E27FC236}">
                <a16:creationId xmlns:a16="http://schemas.microsoft.com/office/drawing/2014/main" id="{22DBDD54-E185-92C5-B4A3-B3DACDCF9027}"/>
              </a:ext>
            </a:extLst>
          </p:cNvPr>
          <p:cNvSpPr txBox="1"/>
          <p:nvPr/>
        </p:nvSpPr>
        <p:spPr>
          <a:xfrm>
            <a:off x="5265822" y="2459525"/>
            <a:ext cx="3000000" cy="3540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400"/>
              </a:spcAft>
              <a:buNone/>
            </a:pPr>
            <a:r>
              <a:rPr lang="zh-TW" altLang="en-US" sz="1100" b="1" dirty="0">
                <a:solidFill>
                  <a:schemeClr val="lt1"/>
                </a:solidFill>
                <a:latin typeface="微軟正黑體" panose="020B0604030504040204" pitchFamily="34" charset="-120"/>
                <a:ea typeface="微軟正黑體" panose="020B0604030504040204" pitchFamily="34" charset="-120"/>
                <a:cs typeface="Inter"/>
                <a:sym typeface="Inter"/>
              </a:rPr>
              <a:t>優點</a:t>
            </a:r>
            <a:r>
              <a:rPr lang="en" sz="1100" b="1" dirty="0">
                <a:solidFill>
                  <a:schemeClr val="lt1"/>
                </a:solidFill>
                <a:latin typeface="微軟正黑體" panose="020B0604030504040204" pitchFamily="34" charset="-120"/>
                <a:ea typeface="微軟正黑體" panose="020B0604030504040204" pitchFamily="34" charset="-120"/>
                <a:cs typeface="Inter"/>
                <a:sym typeface="Inter"/>
              </a:rPr>
              <a:t>:</a:t>
            </a:r>
            <a:endParaRPr dirty="0">
              <a:latin typeface="微軟正黑體" panose="020B0604030504040204" pitchFamily="34" charset="-120"/>
              <a:ea typeface="微軟正黑體" panose="020B0604030504040204" pitchFamily="34" charset="-120"/>
            </a:endParaRPr>
          </a:p>
        </p:txBody>
      </p:sp>
      <p:sp>
        <p:nvSpPr>
          <p:cNvPr id="2" name="TextBox 1">
            <a:extLst>
              <a:ext uri="{FF2B5EF4-FFF2-40B4-BE49-F238E27FC236}">
                <a16:creationId xmlns:a16="http://schemas.microsoft.com/office/drawing/2014/main" id="{E2287F94-DB45-E3D5-8054-604B92B61C03}"/>
              </a:ext>
            </a:extLst>
          </p:cNvPr>
          <p:cNvSpPr txBox="1"/>
          <p:nvPr/>
        </p:nvSpPr>
        <p:spPr>
          <a:xfrm>
            <a:off x="8267700" y="4776399"/>
            <a:ext cx="482824" cy="307777"/>
          </a:xfrm>
          <a:prstGeom prst="rect">
            <a:avLst/>
          </a:prstGeom>
          <a:noFill/>
        </p:spPr>
        <p:txBody>
          <a:bodyPr wrap="none" rtlCol="0">
            <a:spAutoFit/>
          </a:bodyPr>
          <a:lstStyle/>
          <a:p>
            <a:r>
              <a:rPr lang="en-US" altLang="zh-TW" dirty="0"/>
              <a:t>p12</a:t>
            </a:r>
            <a:endParaRPr lang="zh-TW"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273" name="Rectangle: Rounded Corners 272">
            <a:extLst>
              <a:ext uri="{FF2B5EF4-FFF2-40B4-BE49-F238E27FC236}">
                <a16:creationId xmlns:a16="http://schemas.microsoft.com/office/drawing/2014/main" id="{4D69B580-F0AD-6850-43A5-F7A6B2C1FF41}"/>
              </a:ext>
            </a:extLst>
          </p:cNvPr>
          <p:cNvSpPr/>
          <p:nvPr/>
        </p:nvSpPr>
        <p:spPr>
          <a:xfrm>
            <a:off x="4708921" y="988143"/>
            <a:ext cx="3495367" cy="39230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2" name="Rectangle: Rounded Corners 271">
            <a:extLst>
              <a:ext uri="{FF2B5EF4-FFF2-40B4-BE49-F238E27FC236}">
                <a16:creationId xmlns:a16="http://schemas.microsoft.com/office/drawing/2014/main" id="{2D1560A1-5385-14FA-E9B3-CCADCEA7E5FC}"/>
              </a:ext>
            </a:extLst>
          </p:cNvPr>
          <p:cNvSpPr/>
          <p:nvPr/>
        </p:nvSpPr>
        <p:spPr>
          <a:xfrm>
            <a:off x="545690" y="988143"/>
            <a:ext cx="3495367" cy="39230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Google Shape;401;p42">
            <a:extLst>
              <a:ext uri="{FF2B5EF4-FFF2-40B4-BE49-F238E27FC236}">
                <a16:creationId xmlns:a16="http://schemas.microsoft.com/office/drawing/2014/main" id="{D1AB56E8-A8DF-42EA-D90A-26CDB75EAC29}"/>
              </a:ext>
            </a:extLst>
          </p:cNvPr>
          <p:cNvSpPr txBox="1"/>
          <p:nvPr/>
        </p:nvSpPr>
        <p:spPr>
          <a:xfrm>
            <a:off x="845543" y="3755433"/>
            <a:ext cx="3000000" cy="354000"/>
          </a:xfrm>
          <a:prstGeom prst="rect">
            <a:avLst/>
          </a:prstGeom>
          <a:noFill/>
          <a:ln>
            <a:noFill/>
          </a:ln>
        </p:spPr>
        <p:txBody>
          <a:bodyPr spcFirstLastPara="1" wrap="square" lIns="91425" tIns="91425" rIns="91425" bIns="91425" anchor="t" anchorCtr="0">
            <a:noAutofit/>
          </a:bodyPr>
          <a:lstStyle/>
          <a:p>
            <a:pPr lvl="0">
              <a:spcBef>
                <a:spcPts val="1000"/>
              </a:spcBef>
              <a:spcAft>
                <a:spcPts val="400"/>
              </a:spcAft>
            </a:pPr>
            <a:r>
              <a:rPr lang="zh-TW" altLang="en-US" dirty="0">
                <a:solidFill>
                  <a:schemeClr val="tx1"/>
                </a:solidFill>
              </a:rPr>
              <a:t>顯示出種類</a:t>
            </a:r>
            <a:r>
              <a:rPr lang="en-US" altLang="zh-TW" dirty="0">
                <a:solidFill>
                  <a:schemeClr val="tx1"/>
                </a:solidFill>
              </a:rPr>
              <a:t>,</a:t>
            </a:r>
            <a:r>
              <a:rPr lang="zh-TW" altLang="en-US" dirty="0">
                <a:solidFill>
                  <a:schemeClr val="tx1"/>
                </a:solidFill>
              </a:rPr>
              <a:t>信心度，但重量，熱量皆錯誤</a:t>
            </a:r>
            <a:endParaRPr dirty="0">
              <a:solidFill>
                <a:schemeClr val="tx1"/>
              </a:solidFill>
            </a:endParaRPr>
          </a:p>
        </p:txBody>
      </p:sp>
      <p:sp>
        <p:nvSpPr>
          <p:cNvPr id="260" name="Google Shape;401;p42">
            <a:extLst>
              <a:ext uri="{FF2B5EF4-FFF2-40B4-BE49-F238E27FC236}">
                <a16:creationId xmlns:a16="http://schemas.microsoft.com/office/drawing/2014/main" id="{B0F6A666-B417-9EB7-251B-77258917F4C7}"/>
              </a:ext>
            </a:extLst>
          </p:cNvPr>
          <p:cNvSpPr txBox="1"/>
          <p:nvPr/>
        </p:nvSpPr>
        <p:spPr>
          <a:xfrm>
            <a:off x="5204288" y="3840384"/>
            <a:ext cx="3000000" cy="354000"/>
          </a:xfrm>
          <a:prstGeom prst="rect">
            <a:avLst/>
          </a:prstGeom>
          <a:noFill/>
          <a:ln>
            <a:noFill/>
          </a:ln>
        </p:spPr>
        <p:txBody>
          <a:bodyPr spcFirstLastPara="1" wrap="square" lIns="91425" tIns="91425" rIns="91425" bIns="91425" anchor="t" anchorCtr="0">
            <a:noAutofit/>
          </a:bodyPr>
          <a:lstStyle/>
          <a:p>
            <a:r>
              <a:rPr lang="zh-TW" altLang="en-US" dirty="0"/>
              <a:t>成功顯示出正確</a:t>
            </a:r>
            <a:r>
              <a:rPr lang="zh-TW" altLang="en-US" dirty="0">
                <a:solidFill>
                  <a:schemeClr val="tx1"/>
                </a:solidFill>
              </a:rPr>
              <a:t>種類</a:t>
            </a:r>
            <a:r>
              <a:rPr lang="en-US" altLang="zh-TW" dirty="0">
                <a:solidFill>
                  <a:schemeClr val="tx1"/>
                </a:solidFill>
              </a:rPr>
              <a:t>,</a:t>
            </a:r>
            <a:r>
              <a:rPr lang="zh-TW" altLang="en-US" dirty="0">
                <a:solidFill>
                  <a:schemeClr val="tx1"/>
                </a:solidFill>
              </a:rPr>
              <a:t>信心度，重量，熱量</a:t>
            </a:r>
            <a:endParaRPr lang="zh-TW" altLang="zh-TW" dirty="0"/>
          </a:p>
        </p:txBody>
      </p:sp>
      <p:pic>
        <p:nvPicPr>
          <p:cNvPr id="269" name="Picture 268">
            <a:extLst>
              <a:ext uri="{FF2B5EF4-FFF2-40B4-BE49-F238E27FC236}">
                <a16:creationId xmlns:a16="http://schemas.microsoft.com/office/drawing/2014/main" id="{13A54CEB-B0D0-890C-D9A4-5E886D61DFCD}"/>
              </a:ext>
            </a:extLst>
          </p:cNvPr>
          <p:cNvPicPr>
            <a:picLocks noChangeAspect="1"/>
          </p:cNvPicPr>
          <p:nvPr/>
        </p:nvPicPr>
        <p:blipFill>
          <a:blip r:embed="rId3"/>
          <a:stretch>
            <a:fillRect/>
          </a:stretch>
        </p:blipFill>
        <p:spPr>
          <a:xfrm>
            <a:off x="1012275" y="1664133"/>
            <a:ext cx="2411644" cy="1937313"/>
          </a:xfrm>
          <a:prstGeom prst="rect">
            <a:avLst/>
          </a:prstGeom>
        </p:spPr>
      </p:pic>
      <p:pic>
        <p:nvPicPr>
          <p:cNvPr id="270" name="Picture 269">
            <a:extLst>
              <a:ext uri="{FF2B5EF4-FFF2-40B4-BE49-F238E27FC236}">
                <a16:creationId xmlns:a16="http://schemas.microsoft.com/office/drawing/2014/main" id="{18A93C44-7A4A-DFA7-26EA-CE5A0B502813}"/>
              </a:ext>
            </a:extLst>
          </p:cNvPr>
          <p:cNvPicPr>
            <a:picLocks noChangeAspect="1"/>
          </p:cNvPicPr>
          <p:nvPr/>
        </p:nvPicPr>
        <p:blipFill>
          <a:blip r:embed="rId4"/>
          <a:stretch>
            <a:fillRect/>
          </a:stretch>
        </p:blipFill>
        <p:spPr>
          <a:xfrm>
            <a:off x="5187164" y="1664134"/>
            <a:ext cx="2538880" cy="1937312"/>
          </a:xfrm>
          <a:prstGeom prst="rect">
            <a:avLst/>
          </a:prstGeom>
        </p:spPr>
      </p:pic>
      <p:sp>
        <p:nvSpPr>
          <p:cNvPr id="274" name="Google Shape;398;p42">
            <a:extLst>
              <a:ext uri="{FF2B5EF4-FFF2-40B4-BE49-F238E27FC236}">
                <a16:creationId xmlns:a16="http://schemas.microsoft.com/office/drawing/2014/main" id="{2247491E-CB23-9C75-0B3C-4792B7CEAB7D}"/>
              </a:ext>
            </a:extLst>
          </p:cNvPr>
          <p:cNvSpPr txBox="1">
            <a:spLocks noGrp="1"/>
          </p:cNvSpPr>
          <p:nvPr>
            <p:ph type="title"/>
          </p:nvPr>
        </p:nvSpPr>
        <p:spPr>
          <a:xfrm>
            <a:off x="433006" y="351756"/>
            <a:ext cx="77175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2800" b="1" dirty="0"/>
              <a:t>2.7</a:t>
            </a:r>
            <a:r>
              <a:rPr lang="zh-TW" altLang="en-US" sz="2800" b="1" dirty="0"/>
              <a:t>實驗結果</a:t>
            </a:r>
            <a:endParaRPr sz="2800" b="1" dirty="0"/>
          </a:p>
        </p:txBody>
      </p:sp>
      <p:sp>
        <p:nvSpPr>
          <p:cNvPr id="275" name="Google Shape;398;p42">
            <a:extLst>
              <a:ext uri="{FF2B5EF4-FFF2-40B4-BE49-F238E27FC236}">
                <a16:creationId xmlns:a16="http://schemas.microsoft.com/office/drawing/2014/main" id="{B294C557-C980-959D-123A-F31DCBD218BD}"/>
              </a:ext>
            </a:extLst>
          </p:cNvPr>
          <p:cNvSpPr txBox="1">
            <a:spLocks/>
          </p:cNvSpPr>
          <p:nvPr/>
        </p:nvSpPr>
        <p:spPr>
          <a:xfrm>
            <a:off x="1675581" y="1181733"/>
            <a:ext cx="1545300" cy="48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chemeClr val="dk1"/>
              </a:buClr>
              <a:buSzPts val="6200"/>
              <a:buFont typeface="Red Hat Mono"/>
              <a:buNone/>
              <a:defRPr sz="10900" b="0" i="0" u="none" strike="noStrike" cap="none">
                <a:solidFill>
                  <a:schemeClr val="dk1"/>
                </a:solidFill>
                <a:latin typeface="VT323"/>
                <a:ea typeface="VT323"/>
                <a:cs typeface="VT323"/>
                <a:sym typeface="VT323"/>
              </a:defRPr>
            </a:lvl1pPr>
            <a:lvl2pPr marR="0" lvl="1" algn="ctr" rtl="0">
              <a:lnSpc>
                <a:spcPct val="85000"/>
              </a:lnSpc>
              <a:spcBef>
                <a:spcPts val="0"/>
              </a:spcBef>
              <a:spcAft>
                <a:spcPts val="0"/>
              </a:spcAft>
              <a:buClr>
                <a:schemeClr val="dk1"/>
              </a:buClr>
              <a:buSzPts val="6200"/>
              <a:buFont typeface="Red Hat Mono"/>
              <a:buNone/>
              <a:defRPr sz="6200" b="0" i="0" u="none" strike="noStrike" cap="none">
                <a:solidFill>
                  <a:schemeClr val="dk1"/>
                </a:solidFill>
                <a:latin typeface="Red Hat Mono"/>
                <a:ea typeface="Red Hat Mono"/>
                <a:cs typeface="Red Hat Mono"/>
                <a:sym typeface="Red Hat Mono"/>
              </a:defRPr>
            </a:lvl2pPr>
            <a:lvl3pPr marR="0" lvl="2" algn="ctr" rtl="0">
              <a:lnSpc>
                <a:spcPct val="85000"/>
              </a:lnSpc>
              <a:spcBef>
                <a:spcPts val="0"/>
              </a:spcBef>
              <a:spcAft>
                <a:spcPts val="0"/>
              </a:spcAft>
              <a:buClr>
                <a:schemeClr val="dk1"/>
              </a:buClr>
              <a:buSzPts val="6200"/>
              <a:buFont typeface="Red Hat Mono"/>
              <a:buNone/>
              <a:defRPr sz="6200" b="0" i="0" u="none" strike="noStrike" cap="none">
                <a:solidFill>
                  <a:schemeClr val="dk1"/>
                </a:solidFill>
                <a:latin typeface="Red Hat Mono"/>
                <a:ea typeface="Red Hat Mono"/>
                <a:cs typeface="Red Hat Mono"/>
                <a:sym typeface="Red Hat Mono"/>
              </a:defRPr>
            </a:lvl3pPr>
            <a:lvl4pPr marR="0" lvl="3" algn="ctr" rtl="0">
              <a:lnSpc>
                <a:spcPct val="85000"/>
              </a:lnSpc>
              <a:spcBef>
                <a:spcPts val="0"/>
              </a:spcBef>
              <a:spcAft>
                <a:spcPts val="0"/>
              </a:spcAft>
              <a:buClr>
                <a:schemeClr val="dk1"/>
              </a:buClr>
              <a:buSzPts val="6200"/>
              <a:buFont typeface="Red Hat Mono"/>
              <a:buNone/>
              <a:defRPr sz="6200" b="0" i="0" u="none" strike="noStrike" cap="none">
                <a:solidFill>
                  <a:schemeClr val="dk1"/>
                </a:solidFill>
                <a:latin typeface="Red Hat Mono"/>
                <a:ea typeface="Red Hat Mono"/>
                <a:cs typeface="Red Hat Mono"/>
                <a:sym typeface="Red Hat Mono"/>
              </a:defRPr>
            </a:lvl4pPr>
            <a:lvl5pPr marR="0" lvl="4" algn="ctr" rtl="0">
              <a:lnSpc>
                <a:spcPct val="85000"/>
              </a:lnSpc>
              <a:spcBef>
                <a:spcPts val="0"/>
              </a:spcBef>
              <a:spcAft>
                <a:spcPts val="0"/>
              </a:spcAft>
              <a:buClr>
                <a:schemeClr val="dk1"/>
              </a:buClr>
              <a:buSzPts val="6200"/>
              <a:buFont typeface="Red Hat Mono"/>
              <a:buNone/>
              <a:defRPr sz="6200" b="0" i="0" u="none" strike="noStrike" cap="none">
                <a:solidFill>
                  <a:schemeClr val="dk1"/>
                </a:solidFill>
                <a:latin typeface="Red Hat Mono"/>
                <a:ea typeface="Red Hat Mono"/>
                <a:cs typeface="Red Hat Mono"/>
                <a:sym typeface="Red Hat Mono"/>
              </a:defRPr>
            </a:lvl5pPr>
            <a:lvl6pPr marR="0" lvl="5" algn="ctr" rtl="0">
              <a:lnSpc>
                <a:spcPct val="85000"/>
              </a:lnSpc>
              <a:spcBef>
                <a:spcPts val="0"/>
              </a:spcBef>
              <a:spcAft>
                <a:spcPts val="0"/>
              </a:spcAft>
              <a:buClr>
                <a:schemeClr val="dk1"/>
              </a:buClr>
              <a:buSzPts val="6200"/>
              <a:buFont typeface="Red Hat Mono"/>
              <a:buNone/>
              <a:defRPr sz="6200" b="0" i="0" u="none" strike="noStrike" cap="none">
                <a:solidFill>
                  <a:schemeClr val="dk1"/>
                </a:solidFill>
                <a:latin typeface="Red Hat Mono"/>
                <a:ea typeface="Red Hat Mono"/>
                <a:cs typeface="Red Hat Mono"/>
                <a:sym typeface="Red Hat Mono"/>
              </a:defRPr>
            </a:lvl6pPr>
            <a:lvl7pPr marR="0" lvl="6" algn="ctr" rtl="0">
              <a:lnSpc>
                <a:spcPct val="85000"/>
              </a:lnSpc>
              <a:spcBef>
                <a:spcPts val="0"/>
              </a:spcBef>
              <a:spcAft>
                <a:spcPts val="0"/>
              </a:spcAft>
              <a:buClr>
                <a:schemeClr val="dk1"/>
              </a:buClr>
              <a:buSzPts val="6200"/>
              <a:buFont typeface="Red Hat Mono"/>
              <a:buNone/>
              <a:defRPr sz="6200" b="0" i="0" u="none" strike="noStrike" cap="none">
                <a:solidFill>
                  <a:schemeClr val="dk1"/>
                </a:solidFill>
                <a:latin typeface="Red Hat Mono"/>
                <a:ea typeface="Red Hat Mono"/>
                <a:cs typeface="Red Hat Mono"/>
                <a:sym typeface="Red Hat Mono"/>
              </a:defRPr>
            </a:lvl7pPr>
            <a:lvl8pPr marR="0" lvl="7" algn="ctr" rtl="0">
              <a:lnSpc>
                <a:spcPct val="85000"/>
              </a:lnSpc>
              <a:spcBef>
                <a:spcPts val="0"/>
              </a:spcBef>
              <a:spcAft>
                <a:spcPts val="0"/>
              </a:spcAft>
              <a:buClr>
                <a:schemeClr val="dk1"/>
              </a:buClr>
              <a:buSzPts val="6200"/>
              <a:buFont typeface="Red Hat Mono"/>
              <a:buNone/>
              <a:defRPr sz="6200" b="0" i="0" u="none" strike="noStrike" cap="none">
                <a:solidFill>
                  <a:schemeClr val="dk1"/>
                </a:solidFill>
                <a:latin typeface="Red Hat Mono"/>
                <a:ea typeface="Red Hat Mono"/>
                <a:cs typeface="Red Hat Mono"/>
                <a:sym typeface="Red Hat Mono"/>
              </a:defRPr>
            </a:lvl8pPr>
            <a:lvl9pPr marR="0" lvl="8" algn="ctr" rtl="0">
              <a:lnSpc>
                <a:spcPct val="85000"/>
              </a:lnSpc>
              <a:spcBef>
                <a:spcPts val="0"/>
              </a:spcBef>
              <a:spcAft>
                <a:spcPts val="0"/>
              </a:spcAft>
              <a:buClr>
                <a:schemeClr val="dk1"/>
              </a:buClr>
              <a:buSzPts val="6200"/>
              <a:buFont typeface="Red Hat Mono"/>
              <a:buNone/>
              <a:defRPr sz="6200" b="0" i="0" u="none" strike="noStrike" cap="none">
                <a:solidFill>
                  <a:schemeClr val="dk1"/>
                </a:solidFill>
                <a:latin typeface="Red Hat Mono"/>
                <a:ea typeface="Red Hat Mono"/>
                <a:cs typeface="Red Hat Mono"/>
                <a:sym typeface="Red Hat Mono"/>
              </a:defRPr>
            </a:lvl9pPr>
          </a:lstStyle>
          <a:p>
            <a:r>
              <a:rPr lang="zh-TW" altLang="en-US" sz="2400" dirty="0"/>
              <a:t>修改前</a:t>
            </a:r>
          </a:p>
        </p:txBody>
      </p:sp>
      <p:sp>
        <p:nvSpPr>
          <p:cNvPr id="276" name="Google Shape;398;p42">
            <a:extLst>
              <a:ext uri="{FF2B5EF4-FFF2-40B4-BE49-F238E27FC236}">
                <a16:creationId xmlns:a16="http://schemas.microsoft.com/office/drawing/2014/main" id="{18C073A0-6D0D-C4A3-8F48-636C1042F467}"/>
              </a:ext>
            </a:extLst>
          </p:cNvPr>
          <p:cNvSpPr txBox="1">
            <a:spLocks/>
          </p:cNvSpPr>
          <p:nvPr/>
        </p:nvSpPr>
        <p:spPr>
          <a:xfrm>
            <a:off x="5923119" y="1104741"/>
            <a:ext cx="1545300" cy="48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chemeClr val="dk1"/>
              </a:buClr>
              <a:buSzPts val="6200"/>
              <a:buFont typeface="Red Hat Mono"/>
              <a:buNone/>
              <a:defRPr sz="10900" b="0" i="0" u="none" strike="noStrike" cap="none">
                <a:solidFill>
                  <a:schemeClr val="dk1"/>
                </a:solidFill>
                <a:latin typeface="VT323"/>
                <a:ea typeface="VT323"/>
                <a:cs typeface="VT323"/>
                <a:sym typeface="VT323"/>
              </a:defRPr>
            </a:lvl1pPr>
            <a:lvl2pPr marR="0" lvl="1" algn="ctr" rtl="0">
              <a:lnSpc>
                <a:spcPct val="85000"/>
              </a:lnSpc>
              <a:spcBef>
                <a:spcPts val="0"/>
              </a:spcBef>
              <a:spcAft>
                <a:spcPts val="0"/>
              </a:spcAft>
              <a:buClr>
                <a:schemeClr val="dk1"/>
              </a:buClr>
              <a:buSzPts val="6200"/>
              <a:buFont typeface="Red Hat Mono"/>
              <a:buNone/>
              <a:defRPr sz="6200" b="0" i="0" u="none" strike="noStrike" cap="none">
                <a:solidFill>
                  <a:schemeClr val="dk1"/>
                </a:solidFill>
                <a:latin typeface="Red Hat Mono"/>
                <a:ea typeface="Red Hat Mono"/>
                <a:cs typeface="Red Hat Mono"/>
                <a:sym typeface="Red Hat Mono"/>
              </a:defRPr>
            </a:lvl2pPr>
            <a:lvl3pPr marR="0" lvl="2" algn="ctr" rtl="0">
              <a:lnSpc>
                <a:spcPct val="85000"/>
              </a:lnSpc>
              <a:spcBef>
                <a:spcPts val="0"/>
              </a:spcBef>
              <a:spcAft>
                <a:spcPts val="0"/>
              </a:spcAft>
              <a:buClr>
                <a:schemeClr val="dk1"/>
              </a:buClr>
              <a:buSzPts val="6200"/>
              <a:buFont typeface="Red Hat Mono"/>
              <a:buNone/>
              <a:defRPr sz="6200" b="0" i="0" u="none" strike="noStrike" cap="none">
                <a:solidFill>
                  <a:schemeClr val="dk1"/>
                </a:solidFill>
                <a:latin typeface="Red Hat Mono"/>
                <a:ea typeface="Red Hat Mono"/>
                <a:cs typeface="Red Hat Mono"/>
                <a:sym typeface="Red Hat Mono"/>
              </a:defRPr>
            </a:lvl3pPr>
            <a:lvl4pPr marR="0" lvl="3" algn="ctr" rtl="0">
              <a:lnSpc>
                <a:spcPct val="85000"/>
              </a:lnSpc>
              <a:spcBef>
                <a:spcPts val="0"/>
              </a:spcBef>
              <a:spcAft>
                <a:spcPts val="0"/>
              </a:spcAft>
              <a:buClr>
                <a:schemeClr val="dk1"/>
              </a:buClr>
              <a:buSzPts val="6200"/>
              <a:buFont typeface="Red Hat Mono"/>
              <a:buNone/>
              <a:defRPr sz="6200" b="0" i="0" u="none" strike="noStrike" cap="none">
                <a:solidFill>
                  <a:schemeClr val="dk1"/>
                </a:solidFill>
                <a:latin typeface="Red Hat Mono"/>
                <a:ea typeface="Red Hat Mono"/>
                <a:cs typeface="Red Hat Mono"/>
                <a:sym typeface="Red Hat Mono"/>
              </a:defRPr>
            </a:lvl4pPr>
            <a:lvl5pPr marR="0" lvl="4" algn="ctr" rtl="0">
              <a:lnSpc>
                <a:spcPct val="85000"/>
              </a:lnSpc>
              <a:spcBef>
                <a:spcPts val="0"/>
              </a:spcBef>
              <a:spcAft>
                <a:spcPts val="0"/>
              </a:spcAft>
              <a:buClr>
                <a:schemeClr val="dk1"/>
              </a:buClr>
              <a:buSzPts val="6200"/>
              <a:buFont typeface="Red Hat Mono"/>
              <a:buNone/>
              <a:defRPr sz="6200" b="0" i="0" u="none" strike="noStrike" cap="none">
                <a:solidFill>
                  <a:schemeClr val="dk1"/>
                </a:solidFill>
                <a:latin typeface="Red Hat Mono"/>
                <a:ea typeface="Red Hat Mono"/>
                <a:cs typeface="Red Hat Mono"/>
                <a:sym typeface="Red Hat Mono"/>
              </a:defRPr>
            </a:lvl5pPr>
            <a:lvl6pPr marR="0" lvl="5" algn="ctr" rtl="0">
              <a:lnSpc>
                <a:spcPct val="85000"/>
              </a:lnSpc>
              <a:spcBef>
                <a:spcPts val="0"/>
              </a:spcBef>
              <a:spcAft>
                <a:spcPts val="0"/>
              </a:spcAft>
              <a:buClr>
                <a:schemeClr val="dk1"/>
              </a:buClr>
              <a:buSzPts val="6200"/>
              <a:buFont typeface="Red Hat Mono"/>
              <a:buNone/>
              <a:defRPr sz="6200" b="0" i="0" u="none" strike="noStrike" cap="none">
                <a:solidFill>
                  <a:schemeClr val="dk1"/>
                </a:solidFill>
                <a:latin typeface="Red Hat Mono"/>
                <a:ea typeface="Red Hat Mono"/>
                <a:cs typeface="Red Hat Mono"/>
                <a:sym typeface="Red Hat Mono"/>
              </a:defRPr>
            </a:lvl6pPr>
            <a:lvl7pPr marR="0" lvl="6" algn="ctr" rtl="0">
              <a:lnSpc>
                <a:spcPct val="85000"/>
              </a:lnSpc>
              <a:spcBef>
                <a:spcPts val="0"/>
              </a:spcBef>
              <a:spcAft>
                <a:spcPts val="0"/>
              </a:spcAft>
              <a:buClr>
                <a:schemeClr val="dk1"/>
              </a:buClr>
              <a:buSzPts val="6200"/>
              <a:buFont typeface="Red Hat Mono"/>
              <a:buNone/>
              <a:defRPr sz="6200" b="0" i="0" u="none" strike="noStrike" cap="none">
                <a:solidFill>
                  <a:schemeClr val="dk1"/>
                </a:solidFill>
                <a:latin typeface="Red Hat Mono"/>
                <a:ea typeface="Red Hat Mono"/>
                <a:cs typeface="Red Hat Mono"/>
                <a:sym typeface="Red Hat Mono"/>
              </a:defRPr>
            </a:lvl7pPr>
            <a:lvl8pPr marR="0" lvl="7" algn="ctr" rtl="0">
              <a:lnSpc>
                <a:spcPct val="85000"/>
              </a:lnSpc>
              <a:spcBef>
                <a:spcPts val="0"/>
              </a:spcBef>
              <a:spcAft>
                <a:spcPts val="0"/>
              </a:spcAft>
              <a:buClr>
                <a:schemeClr val="dk1"/>
              </a:buClr>
              <a:buSzPts val="6200"/>
              <a:buFont typeface="Red Hat Mono"/>
              <a:buNone/>
              <a:defRPr sz="6200" b="0" i="0" u="none" strike="noStrike" cap="none">
                <a:solidFill>
                  <a:schemeClr val="dk1"/>
                </a:solidFill>
                <a:latin typeface="Red Hat Mono"/>
                <a:ea typeface="Red Hat Mono"/>
                <a:cs typeface="Red Hat Mono"/>
                <a:sym typeface="Red Hat Mono"/>
              </a:defRPr>
            </a:lvl8pPr>
            <a:lvl9pPr marR="0" lvl="8" algn="ctr" rtl="0">
              <a:lnSpc>
                <a:spcPct val="85000"/>
              </a:lnSpc>
              <a:spcBef>
                <a:spcPts val="0"/>
              </a:spcBef>
              <a:spcAft>
                <a:spcPts val="0"/>
              </a:spcAft>
              <a:buClr>
                <a:schemeClr val="dk1"/>
              </a:buClr>
              <a:buSzPts val="6200"/>
              <a:buFont typeface="Red Hat Mono"/>
              <a:buNone/>
              <a:defRPr sz="6200" b="0" i="0" u="none" strike="noStrike" cap="none">
                <a:solidFill>
                  <a:schemeClr val="dk1"/>
                </a:solidFill>
                <a:latin typeface="Red Hat Mono"/>
                <a:ea typeface="Red Hat Mono"/>
                <a:cs typeface="Red Hat Mono"/>
                <a:sym typeface="Red Hat Mono"/>
              </a:defRPr>
            </a:lvl9pPr>
          </a:lstStyle>
          <a:p>
            <a:r>
              <a:rPr lang="zh-TW" altLang="en-US" sz="2400" dirty="0"/>
              <a:t>修改後</a:t>
            </a:r>
          </a:p>
        </p:txBody>
      </p:sp>
      <p:sp>
        <p:nvSpPr>
          <p:cNvPr id="2" name="TextBox 1">
            <a:extLst>
              <a:ext uri="{FF2B5EF4-FFF2-40B4-BE49-F238E27FC236}">
                <a16:creationId xmlns:a16="http://schemas.microsoft.com/office/drawing/2014/main" id="{6AFD9B21-8021-0E72-7A9F-EEB1C40C8F5E}"/>
              </a:ext>
            </a:extLst>
          </p:cNvPr>
          <p:cNvSpPr txBox="1"/>
          <p:nvPr/>
        </p:nvSpPr>
        <p:spPr>
          <a:xfrm>
            <a:off x="8267700" y="4776399"/>
            <a:ext cx="482824" cy="307777"/>
          </a:xfrm>
          <a:prstGeom prst="rect">
            <a:avLst/>
          </a:prstGeom>
          <a:noFill/>
        </p:spPr>
        <p:txBody>
          <a:bodyPr wrap="none" rtlCol="0">
            <a:spAutoFit/>
          </a:bodyPr>
          <a:lstStyle/>
          <a:p>
            <a:r>
              <a:rPr lang="en-US" altLang="zh-TW" dirty="0"/>
              <a:t>p13</a:t>
            </a:r>
            <a:endParaRPr lang="zh-TW"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7" name="Google Shape;352;p41">
            <a:extLst>
              <a:ext uri="{FF2B5EF4-FFF2-40B4-BE49-F238E27FC236}">
                <a16:creationId xmlns:a16="http://schemas.microsoft.com/office/drawing/2014/main" id="{E7C9771B-4EBE-F188-A84B-A6F7C1BA29F1}"/>
              </a:ext>
            </a:extLst>
          </p:cNvPr>
          <p:cNvSpPr txBox="1">
            <a:spLocks noGrp="1"/>
          </p:cNvSpPr>
          <p:nvPr>
            <p:ph type="title"/>
          </p:nvPr>
        </p:nvSpPr>
        <p:spPr>
          <a:xfrm>
            <a:off x="713225" y="539500"/>
            <a:ext cx="77175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dirty="0">
                <a:solidFill>
                  <a:schemeClr val="tx1"/>
                </a:solidFill>
                <a:latin typeface="微軟正黑體" panose="020B0604030504040204" pitchFamily="34" charset="-120"/>
                <a:ea typeface="微軟正黑體" panose="020B0604030504040204" pitchFamily="34" charset="-120"/>
              </a:rPr>
              <a:t>2.8</a:t>
            </a:r>
            <a:r>
              <a:rPr lang="zh-TW" altLang="en-US" b="1" dirty="0">
                <a:solidFill>
                  <a:schemeClr val="tx1"/>
                </a:solidFill>
                <a:latin typeface="微軟正黑體" panose="020B0604030504040204" pitchFamily="34" charset="-120"/>
                <a:ea typeface="微軟正黑體" panose="020B0604030504040204" pitchFamily="34" charset="-120"/>
              </a:rPr>
              <a:t>討論</a:t>
            </a:r>
            <a:endParaRPr b="1" dirty="0">
              <a:solidFill>
                <a:schemeClr val="tx1"/>
              </a:solidFill>
              <a:latin typeface="微軟正黑體" panose="020B0604030504040204" pitchFamily="34" charset="-120"/>
              <a:ea typeface="微軟正黑體" panose="020B0604030504040204" pitchFamily="34" charset="-120"/>
            </a:endParaRPr>
          </a:p>
        </p:txBody>
      </p:sp>
      <p:grpSp>
        <p:nvGrpSpPr>
          <p:cNvPr id="45" name="Google Shape;370;p41">
            <a:extLst>
              <a:ext uri="{FF2B5EF4-FFF2-40B4-BE49-F238E27FC236}">
                <a16:creationId xmlns:a16="http://schemas.microsoft.com/office/drawing/2014/main" id="{6F831A8C-D7C6-43A4-7DFD-7A5909F14249}"/>
              </a:ext>
            </a:extLst>
          </p:cNvPr>
          <p:cNvGrpSpPr/>
          <p:nvPr/>
        </p:nvGrpSpPr>
        <p:grpSpPr>
          <a:xfrm>
            <a:off x="8430787" y="228418"/>
            <a:ext cx="346490" cy="311075"/>
            <a:chOff x="5655285" y="1922218"/>
            <a:chExt cx="2946347" cy="2645192"/>
          </a:xfrm>
        </p:grpSpPr>
        <p:sp>
          <p:nvSpPr>
            <p:cNvPr id="46" name="Google Shape;371;p41">
              <a:extLst>
                <a:ext uri="{FF2B5EF4-FFF2-40B4-BE49-F238E27FC236}">
                  <a16:creationId xmlns:a16="http://schemas.microsoft.com/office/drawing/2014/main" id="{66C9B048-6175-AFDA-B821-DADBC750047A}"/>
                </a:ext>
              </a:extLst>
            </p:cNvPr>
            <p:cNvSpPr/>
            <p:nvPr/>
          </p:nvSpPr>
          <p:spPr>
            <a:xfrm>
              <a:off x="5944020" y="4048928"/>
              <a:ext cx="2362667" cy="518482"/>
            </a:xfrm>
            <a:custGeom>
              <a:avLst/>
              <a:gdLst/>
              <a:ahLst/>
              <a:cxnLst/>
              <a:rect l="l" t="t" r="r" b="b"/>
              <a:pathLst>
                <a:path w="2362667" h="518482" extrusionOk="0">
                  <a:moveTo>
                    <a:pt x="0" y="0"/>
                  </a:moveTo>
                  <a:lnTo>
                    <a:pt x="2362667" y="0"/>
                  </a:lnTo>
                  <a:lnTo>
                    <a:pt x="2362667" y="518483"/>
                  </a:lnTo>
                  <a:lnTo>
                    <a:pt x="0" y="518483"/>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微軟正黑體" panose="020B0604030504040204" pitchFamily="34" charset="-120"/>
                <a:ea typeface="微軟正黑體" panose="020B0604030504040204" pitchFamily="34" charset="-120"/>
                <a:cs typeface="Calibri"/>
                <a:sym typeface="Calibri"/>
              </a:endParaRPr>
            </a:p>
          </p:txBody>
        </p:sp>
        <p:sp>
          <p:nvSpPr>
            <p:cNvPr id="47" name="Google Shape;372;p41">
              <a:extLst>
                <a:ext uri="{FF2B5EF4-FFF2-40B4-BE49-F238E27FC236}">
                  <a16:creationId xmlns:a16="http://schemas.microsoft.com/office/drawing/2014/main" id="{FB9131C4-3551-7AFA-8B51-3D6500F27023}"/>
                </a:ext>
              </a:extLst>
            </p:cNvPr>
            <p:cNvSpPr/>
            <p:nvPr/>
          </p:nvSpPr>
          <p:spPr>
            <a:xfrm>
              <a:off x="5928497" y="1922218"/>
              <a:ext cx="2412342" cy="1716891"/>
            </a:xfrm>
            <a:custGeom>
              <a:avLst/>
              <a:gdLst/>
              <a:ahLst/>
              <a:cxnLst/>
              <a:rect l="l" t="t" r="r" b="b"/>
              <a:pathLst>
                <a:path w="2412342" h="1716891" extrusionOk="0">
                  <a:moveTo>
                    <a:pt x="0" y="1716892"/>
                  </a:moveTo>
                  <a:lnTo>
                    <a:pt x="1195305" y="0"/>
                  </a:lnTo>
                  <a:lnTo>
                    <a:pt x="2412342" y="1716892"/>
                  </a:lnTo>
                  <a:lnTo>
                    <a:pt x="0" y="17168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微軟正黑體" panose="020B0604030504040204" pitchFamily="34" charset="-120"/>
                <a:ea typeface="微軟正黑體" panose="020B0604030504040204" pitchFamily="34" charset="-120"/>
                <a:cs typeface="Calibri"/>
                <a:sym typeface="Calibri"/>
              </a:endParaRPr>
            </a:p>
          </p:txBody>
        </p:sp>
        <p:sp>
          <p:nvSpPr>
            <p:cNvPr id="48" name="Google Shape;373;p41">
              <a:extLst>
                <a:ext uri="{FF2B5EF4-FFF2-40B4-BE49-F238E27FC236}">
                  <a16:creationId xmlns:a16="http://schemas.microsoft.com/office/drawing/2014/main" id="{AE566289-3BCE-4F51-49A8-4FFFCBD83E83}"/>
                </a:ext>
              </a:extLst>
            </p:cNvPr>
            <p:cNvSpPr/>
            <p:nvPr/>
          </p:nvSpPr>
          <p:spPr>
            <a:xfrm>
              <a:off x="6235861" y="2397235"/>
              <a:ext cx="2365771" cy="1518191"/>
            </a:xfrm>
            <a:custGeom>
              <a:avLst/>
              <a:gdLst/>
              <a:ahLst/>
              <a:cxnLst/>
              <a:rect l="l" t="t" r="r" b="b"/>
              <a:pathLst>
                <a:path w="2365771" h="1518191" extrusionOk="0">
                  <a:moveTo>
                    <a:pt x="2086350" y="1518192"/>
                  </a:moveTo>
                  <a:lnTo>
                    <a:pt x="2365772" y="0"/>
                  </a:lnTo>
                  <a:lnTo>
                    <a:pt x="0" y="1518192"/>
                  </a:lnTo>
                  <a:lnTo>
                    <a:pt x="2086350" y="151819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微軟正黑體" panose="020B0604030504040204" pitchFamily="34" charset="-120"/>
                <a:ea typeface="微軟正黑體" panose="020B0604030504040204" pitchFamily="34" charset="-120"/>
                <a:cs typeface="Calibri"/>
                <a:sym typeface="Calibri"/>
              </a:endParaRPr>
            </a:p>
          </p:txBody>
        </p:sp>
        <p:sp>
          <p:nvSpPr>
            <p:cNvPr id="49" name="Google Shape;374;p41">
              <a:extLst>
                <a:ext uri="{FF2B5EF4-FFF2-40B4-BE49-F238E27FC236}">
                  <a16:creationId xmlns:a16="http://schemas.microsoft.com/office/drawing/2014/main" id="{4601C30D-792C-C522-CDAD-F07749998E96}"/>
                </a:ext>
              </a:extLst>
            </p:cNvPr>
            <p:cNvSpPr/>
            <p:nvPr/>
          </p:nvSpPr>
          <p:spPr>
            <a:xfrm>
              <a:off x="5655285" y="2394130"/>
              <a:ext cx="2207432" cy="1521296"/>
            </a:xfrm>
            <a:custGeom>
              <a:avLst/>
              <a:gdLst/>
              <a:ahLst/>
              <a:cxnLst/>
              <a:rect l="l" t="t" r="r" b="b"/>
              <a:pathLst>
                <a:path w="2207432" h="1521296" extrusionOk="0">
                  <a:moveTo>
                    <a:pt x="270108" y="1521297"/>
                  </a:moveTo>
                  <a:lnTo>
                    <a:pt x="0" y="0"/>
                  </a:lnTo>
                  <a:lnTo>
                    <a:pt x="2207433" y="1521297"/>
                  </a:lnTo>
                  <a:lnTo>
                    <a:pt x="270108" y="152129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微軟正黑體" panose="020B0604030504040204" pitchFamily="34" charset="-120"/>
                <a:ea typeface="微軟正黑體" panose="020B0604030504040204" pitchFamily="34" charset="-120"/>
                <a:cs typeface="Calibri"/>
                <a:sym typeface="Calibri"/>
              </a:endParaRPr>
            </a:p>
          </p:txBody>
        </p:sp>
      </p:grpSp>
      <p:sp>
        <p:nvSpPr>
          <p:cNvPr id="56" name="Google Shape;220;p32">
            <a:extLst>
              <a:ext uri="{FF2B5EF4-FFF2-40B4-BE49-F238E27FC236}">
                <a16:creationId xmlns:a16="http://schemas.microsoft.com/office/drawing/2014/main" id="{1D0A04DD-4987-1E1A-DD6B-059E7FCD334B}"/>
              </a:ext>
            </a:extLst>
          </p:cNvPr>
          <p:cNvSpPr txBox="1">
            <a:spLocks/>
          </p:cNvSpPr>
          <p:nvPr/>
        </p:nvSpPr>
        <p:spPr>
          <a:xfrm>
            <a:off x="713225" y="1305233"/>
            <a:ext cx="6309300" cy="286918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zh-TW" altLang="zh-TW" dirty="0">
                <a:latin typeface="微軟正黑體" panose="020B0604030504040204" pitchFamily="34" charset="-120"/>
                <a:ea typeface="微軟正黑體" panose="020B0604030504040204" pitchFamily="34" charset="-120"/>
              </a:rPr>
              <a:t>本研究成功實作一套結合</a:t>
            </a:r>
            <a:r>
              <a:rPr lang="en-US" altLang="zh-TW" dirty="0">
                <a:latin typeface="微軟正黑體" panose="020B0604030504040204" pitchFamily="34" charset="-120"/>
                <a:ea typeface="微軟正黑體" panose="020B0604030504040204" pitchFamily="34" charset="-120"/>
              </a:rPr>
              <a:t> YOLOv9 </a:t>
            </a:r>
            <a:r>
              <a:rPr lang="zh-TW" altLang="zh-TW" dirty="0">
                <a:latin typeface="微軟正黑體" panose="020B0604030504040204" pitchFamily="34" charset="-120"/>
                <a:ea typeface="微軟正黑體" panose="020B0604030504040204" pitchFamily="34" charset="-120"/>
              </a:rPr>
              <a:t>之食物辨識與熱量估算系統，並驗證其在影像辨識與基礎熱量估算上的可行性。</a:t>
            </a:r>
            <a:endParaRPr lang="en-US" altLang="zh-TW" dirty="0">
              <a:latin typeface="微軟正黑體" panose="020B0604030504040204" pitchFamily="34" charset="-120"/>
              <a:ea typeface="微軟正黑體" panose="020B0604030504040204" pitchFamily="34" charset="-120"/>
            </a:endParaRPr>
          </a:p>
          <a:p>
            <a:endParaRPr lang="zh-TW" altLang="zh-TW" dirty="0">
              <a:latin typeface="微軟正黑體" panose="020B0604030504040204" pitchFamily="34" charset="-120"/>
              <a:ea typeface="微軟正黑體" panose="020B0604030504040204" pitchFamily="34" charset="-120"/>
            </a:endParaRPr>
          </a:p>
          <a:p>
            <a:r>
              <a:rPr lang="zh-TW" altLang="zh-TW" dirty="0">
                <a:latin typeface="微軟正黑體" panose="020B0604030504040204" pitchFamily="34" charset="-120"/>
                <a:ea typeface="微軟正黑體" panose="020B0604030504040204" pitchFamily="34" charset="-120"/>
              </a:rPr>
              <a:t>在圖片辨識方面，</a:t>
            </a:r>
            <a:r>
              <a:rPr lang="en-US" altLang="zh-TW" dirty="0">
                <a:latin typeface="微軟正黑體" panose="020B0604030504040204" pitchFamily="34" charset="-120"/>
                <a:ea typeface="微軟正黑體" panose="020B0604030504040204" pitchFamily="34" charset="-120"/>
              </a:rPr>
              <a:t>YOLOv9 </a:t>
            </a:r>
            <a:r>
              <a:rPr lang="zh-TW" altLang="zh-TW" dirty="0">
                <a:latin typeface="微軟正黑體" panose="020B0604030504040204" pitchFamily="34" charset="-120"/>
                <a:ea typeface="微軟正黑體" panose="020B0604030504040204" pitchFamily="34" charset="-120"/>
              </a:rPr>
              <a:t>能夠即時且準確地偵測食物位置，相較於傳統</a:t>
            </a:r>
            <a:r>
              <a:rPr lang="en-US" altLang="zh-TW" dirty="0">
                <a:latin typeface="微軟正黑體" panose="020B0604030504040204" pitchFamily="34" charset="-120"/>
                <a:ea typeface="微軟正黑體" panose="020B0604030504040204" pitchFamily="34" charset="-120"/>
              </a:rPr>
              <a:t> OpenCV </a:t>
            </a:r>
            <a:r>
              <a:rPr lang="zh-TW" altLang="zh-TW" dirty="0">
                <a:latin typeface="微軟正黑體" panose="020B0604030504040204" pitchFamily="34" charset="-120"/>
                <a:ea typeface="微軟正黑體" panose="020B0604030504040204" pitchFamily="34" charset="-120"/>
              </a:rPr>
              <a:t>需分階段處理的方式，</a:t>
            </a:r>
            <a:r>
              <a:rPr lang="en-US" altLang="zh-TW" dirty="0">
                <a:latin typeface="微軟正黑體" panose="020B0604030504040204" pitchFamily="34" charset="-120"/>
                <a:ea typeface="微軟正黑體" panose="020B0604030504040204" pitchFamily="34" charset="-120"/>
              </a:rPr>
              <a:t>YOLO </a:t>
            </a:r>
            <a:r>
              <a:rPr lang="zh-TW" altLang="zh-TW" dirty="0">
                <a:latin typeface="微軟正黑體" panose="020B0604030504040204" pitchFamily="34" charset="-120"/>
                <a:ea typeface="微軟正黑體" panose="020B0604030504040204" pitchFamily="34" charset="-120"/>
              </a:rPr>
              <a:t>採用</a:t>
            </a:r>
            <a:r>
              <a:rPr lang="en-US" altLang="zh-TW" dirty="0">
                <a:latin typeface="微軟正黑體" panose="020B0604030504040204" pitchFamily="34" charset="-120"/>
                <a:ea typeface="微軟正黑體" panose="020B0604030504040204" pitchFamily="34" charset="-120"/>
              </a:rPr>
              <a:t> one-stage </a:t>
            </a:r>
            <a:r>
              <a:rPr lang="zh-TW" altLang="zh-TW" dirty="0">
                <a:latin typeface="微軟正黑體" panose="020B0604030504040204" pitchFamily="34" charset="-120"/>
                <a:ea typeface="微軟正黑體" panose="020B0604030504040204" pitchFamily="34" charset="-120"/>
              </a:rPr>
              <a:t>架構，使整體流程更為簡潔且效率更高。然而，模型辨識效果仍受到資料集多樣性與影像品質影響，當背景複雜或光線不佳時，辨識信心度可能下降。</a:t>
            </a:r>
            <a:endParaRPr lang="en-US" altLang="zh-TW" dirty="0">
              <a:latin typeface="微軟正黑體" panose="020B0604030504040204" pitchFamily="34" charset="-120"/>
              <a:ea typeface="微軟正黑體" panose="020B0604030504040204" pitchFamily="34" charset="-120"/>
            </a:endParaRPr>
          </a:p>
          <a:p>
            <a:endParaRPr lang="zh-TW" altLang="zh-TW" dirty="0">
              <a:latin typeface="微軟正黑體" panose="020B0604030504040204" pitchFamily="34" charset="-120"/>
              <a:ea typeface="微軟正黑體" panose="020B0604030504040204" pitchFamily="34" charset="-120"/>
            </a:endParaRPr>
          </a:p>
          <a:p>
            <a:r>
              <a:rPr lang="zh-TW" altLang="zh-TW" dirty="0">
                <a:latin typeface="微軟正黑體" panose="020B0604030504040204" pitchFamily="34" charset="-120"/>
                <a:ea typeface="微軟正黑體" panose="020B0604030504040204" pitchFamily="34" charset="-120"/>
              </a:rPr>
              <a:t>在熱量估算方面，目前採用以</a:t>
            </a:r>
            <a:r>
              <a:rPr lang="en-US" altLang="zh-TW" dirty="0">
                <a:latin typeface="微軟正黑體" panose="020B0604030504040204" pitchFamily="34" charset="-120"/>
                <a:ea typeface="微軟正黑體" panose="020B0604030504040204" pitchFamily="34" charset="-120"/>
              </a:rPr>
              <a:t> Bounding Box </a:t>
            </a:r>
            <a:r>
              <a:rPr lang="zh-TW" altLang="zh-TW" dirty="0">
                <a:latin typeface="微軟正黑體" panose="020B0604030504040204" pitchFamily="34" charset="-120"/>
                <a:ea typeface="微軟正黑體" panose="020B0604030504040204" pitchFamily="34" charset="-120"/>
              </a:rPr>
              <a:t>像素面積推估重量的方式，雖可作為初步估算，但尚未考慮食物高度、厚度及拍攝距離等因素，因此仍存在誤差。此結果也呼應相關研究指出，僅使用</a:t>
            </a:r>
            <a:r>
              <a:rPr lang="en-US" altLang="zh-TW" dirty="0">
                <a:latin typeface="微軟正黑體" panose="020B0604030504040204" pitchFamily="34" charset="-120"/>
                <a:ea typeface="微軟正黑體" panose="020B0604030504040204" pitchFamily="34" charset="-120"/>
              </a:rPr>
              <a:t> 2D </a:t>
            </a:r>
            <a:r>
              <a:rPr lang="zh-TW" altLang="zh-TW" dirty="0">
                <a:latin typeface="微軟正黑體" panose="020B0604030504040204" pitchFamily="34" charset="-120"/>
                <a:ea typeface="微軟正黑體" panose="020B0604030504040204" pitchFamily="34" charset="-120"/>
              </a:rPr>
              <a:t>影像進行份量估算具有先天限制</a:t>
            </a:r>
            <a:endParaRPr lang="en-US" dirty="0">
              <a:latin typeface="微軟正黑體" panose="020B0604030504040204" pitchFamily="34" charset="-120"/>
              <a:ea typeface="微軟正黑體" panose="020B0604030504040204" pitchFamily="34" charset="-120"/>
            </a:endParaRPr>
          </a:p>
        </p:txBody>
      </p:sp>
      <p:sp>
        <p:nvSpPr>
          <p:cNvPr id="2" name="TextBox 1">
            <a:extLst>
              <a:ext uri="{FF2B5EF4-FFF2-40B4-BE49-F238E27FC236}">
                <a16:creationId xmlns:a16="http://schemas.microsoft.com/office/drawing/2014/main" id="{508F0EEB-633A-1042-414A-5FFEC13D2446}"/>
              </a:ext>
            </a:extLst>
          </p:cNvPr>
          <p:cNvSpPr txBox="1"/>
          <p:nvPr/>
        </p:nvSpPr>
        <p:spPr>
          <a:xfrm>
            <a:off x="8267700" y="4776399"/>
            <a:ext cx="482824" cy="307777"/>
          </a:xfrm>
          <a:prstGeom prst="rect">
            <a:avLst/>
          </a:prstGeom>
          <a:noFill/>
        </p:spPr>
        <p:txBody>
          <a:bodyPr wrap="none" rtlCol="0">
            <a:spAutoFit/>
          </a:bodyPr>
          <a:lstStyle/>
          <a:p>
            <a:r>
              <a:rPr lang="en-US" altLang="zh-TW" dirty="0"/>
              <a:t>p14</a:t>
            </a:r>
            <a:endParaRPr lang="zh-TW"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2">
          <a:extLst>
            <a:ext uri="{FF2B5EF4-FFF2-40B4-BE49-F238E27FC236}">
              <a16:creationId xmlns:a16="http://schemas.microsoft.com/office/drawing/2014/main" id="{717E8924-0B7B-C6C7-5575-AE4C67BA7C59}"/>
            </a:ext>
          </a:extLst>
        </p:cNvPr>
        <p:cNvGrpSpPr/>
        <p:nvPr/>
      </p:nvGrpSpPr>
      <p:grpSpPr>
        <a:xfrm>
          <a:off x="0" y="0"/>
          <a:ext cx="0" cy="0"/>
          <a:chOff x="0" y="0"/>
          <a:chExt cx="0" cy="0"/>
        </a:xfrm>
      </p:grpSpPr>
      <p:sp>
        <p:nvSpPr>
          <p:cNvPr id="27" name="Google Shape;352;p41">
            <a:extLst>
              <a:ext uri="{FF2B5EF4-FFF2-40B4-BE49-F238E27FC236}">
                <a16:creationId xmlns:a16="http://schemas.microsoft.com/office/drawing/2014/main" id="{3FDF275E-52DD-7FE5-47E4-98D2D688D13E}"/>
              </a:ext>
            </a:extLst>
          </p:cNvPr>
          <p:cNvSpPr txBox="1">
            <a:spLocks noGrp="1"/>
          </p:cNvSpPr>
          <p:nvPr>
            <p:ph type="title"/>
          </p:nvPr>
        </p:nvSpPr>
        <p:spPr>
          <a:xfrm>
            <a:off x="713225" y="539500"/>
            <a:ext cx="77175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dirty="0">
                <a:solidFill>
                  <a:schemeClr val="tx1"/>
                </a:solidFill>
                <a:latin typeface="微軟正黑體" panose="020B0604030504040204" pitchFamily="34" charset="-120"/>
                <a:ea typeface="微軟正黑體" panose="020B0604030504040204" pitchFamily="34" charset="-120"/>
              </a:rPr>
              <a:t>2.8</a:t>
            </a:r>
            <a:r>
              <a:rPr lang="zh-TW" altLang="en-US" b="1" dirty="0">
                <a:solidFill>
                  <a:schemeClr val="tx1"/>
                </a:solidFill>
                <a:latin typeface="微軟正黑體" panose="020B0604030504040204" pitchFamily="34" charset="-120"/>
                <a:ea typeface="微軟正黑體" panose="020B0604030504040204" pitchFamily="34" charset="-120"/>
              </a:rPr>
              <a:t>討論</a:t>
            </a:r>
            <a:endParaRPr b="1" dirty="0">
              <a:solidFill>
                <a:schemeClr val="tx1"/>
              </a:solidFill>
              <a:latin typeface="微軟正黑體" panose="020B0604030504040204" pitchFamily="34" charset="-120"/>
              <a:ea typeface="微軟正黑體" panose="020B0604030504040204" pitchFamily="34" charset="-120"/>
            </a:endParaRPr>
          </a:p>
        </p:txBody>
      </p:sp>
      <p:grpSp>
        <p:nvGrpSpPr>
          <p:cNvPr id="45" name="Google Shape;370;p41">
            <a:extLst>
              <a:ext uri="{FF2B5EF4-FFF2-40B4-BE49-F238E27FC236}">
                <a16:creationId xmlns:a16="http://schemas.microsoft.com/office/drawing/2014/main" id="{56AC87C3-283B-64E3-FDF3-2C3BBDCC9C88}"/>
              </a:ext>
            </a:extLst>
          </p:cNvPr>
          <p:cNvGrpSpPr/>
          <p:nvPr/>
        </p:nvGrpSpPr>
        <p:grpSpPr>
          <a:xfrm>
            <a:off x="8430787" y="228418"/>
            <a:ext cx="346490" cy="311075"/>
            <a:chOff x="5655285" y="1922218"/>
            <a:chExt cx="2946347" cy="2645192"/>
          </a:xfrm>
        </p:grpSpPr>
        <p:sp>
          <p:nvSpPr>
            <p:cNvPr id="46" name="Google Shape;371;p41">
              <a:extLst>
                <a:ext uri="{FF2B5EF4-FFF2-40B4-BE49-F238E27FC236}">
                  <a16:creationId xmlns:a16="http://schemas.microsoft.com/office/drawing/2014/main" id="{8D4E6C56-4782-1882-CC2F-78B1A594D275}"/>
                </a:ext>
              </a:extLst>
            </p:cNvPr>
            <p:cNvSpPr/>
            <p:nvPr/>
          </p:nvSpPr>
          <p:spPr>
            <a:xfrm>
              <a:off x="5944020" y="4048928"/>
              <a:ext cx="2362667" cy="518482"/>
            </a:xfrm>
            <a:custGeom>
              <a:avLst/>
              <a:gdLst/>
              <a:ahLst/>
              <a:cxnLst/>
              <a:rect l="l" t="t" r="r" b="b"/>
              <a:pathLst>
                <a:path w="2362667" h="518482" extrusionOk="0">
                  <a:moveTo>
                    <a:pt x="0" y="0"/>
                  </a:moveTo>
                  <a:lnTo>
                    <a:pt x="2362667" y="0"/>
                  </a:lnTo>
                  <a:lnTo>
                    <a:pt x="2362667" y="518483"/>
                  </a:lnTo>
                  <a:lnTo>
                    <a:pt x="0" y="518483"/>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微軟正黑體" panose="020B0604030504040204" pitchFamily="34" charset="-120"/>
                <a:ea typeface="微軟正黑體" panose="020B0604030504040204" pitchFamily="34" charset="-120"/>
                <a:cs typeface="Calibri"/>
                <a:sym typeface="Calibri"/>
              </a:endParaRPr>
            </a:p>
          </p:txBody>
        </p:sp>
        <p:sp>
          <p:nvSpPr>
            <p:cNvPr id="47" name="Google Shape;372;p41">
              <a:extLst>
                <a:ext uri="{FF2B5EF4-FFF2-40B4-BE49-F238E27FC236}">
                  <a16:creationId xmlns:a16="http://schemas.microsoft.com/office/drawing/2014/main" id="{D3D5CE37-9CD2-4401-497F-0592DC9810BF}"/>
                </a:ext>
              </a:extLst>
            </p:cNvPr>
            <p:cNvSpPr/>
            <p:nvPr/>
          </p:nvSpPr>
          <p:spPr>
            <a:xfrm>
              <a:off x="5928497" y="1922218"/>
              <a:ext cx="2412342" cy="1716891"/>
            </a:xfrm>
            <a:custGeom>
              <a:avLst/>
              <a:gdLst/>
              <a:ahLst/>
              <a:cxnLst/>
              <a:rect l="l" t="t" r="r" b="b"/>
              <a:pathLst>
                <a:path w="2412342" h="1716891" extrusionOk="0">
                  <a:moveTo>
                    <a:pt x="0" y="1716892"/>
                  </a:moveTo>
                  <a:lnTo>
                    <a:pt x="1195305" y="0"/>
                  </a:lnTo>
                  <a:lnTo>
                    <a:pt x="2412342" y="1716892"/>
                  </a:lnTo>
                  <a:lnTo>
                    <a:pt x="0" y="17168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微軟正黑體" panose="020B0604030504040204" pitchFamily="34" charset="-120"/>
                <a:ea typeface="微軟正黑體" panose="020B0604030504040204" pitchFamily="34" charset="-120"/>
                <a:cs typeface="Calibri"/>
                <a:sym typeface="Calibri"/>
              </a:endParaRPr>
            </a:p>
          </p:txBody>
        </p:sp>
        <p:sp>
          <p:nvSpPr>
            <p:cNvPr id="48" name="Google Shape;373;p41">
              <a:extLst>
                <a:ext uri="{FF2B5EF4-FFF2-40B4-BE49-F238E27FC236}">
                  <a16:creationId xmlns:a16="http://schemas.microsoft.com/office/drawing/2014/main" id="{CB2F974B-592D-2079-F018-E8DD2F207F81}"/>
                </a:ext>
              </a:extLst>
            </p:cNvPr>
            <p:cNvSpPr/>
            <p:nvPr/>
          </p:nvSpPr>
          <p:spPr>
            <a:xfrm>
              <a:off x="6235861" y="2397235"/>
              <a:ext cx="2365771" cy="1518191"/>
            </a:xfrm>
            <a:custGeom>
              <a:avLst/>
              <a:gdLst/>
              <a:ahLst/>
              <a:cxnLst/>
              <a:rect l="l" t="t" r="r" b="b"/>
              <a:pathLst>
                <a:path w="2365771" h="1518191" extrusionOk="0">
                  <a:moveTo>
                    <a:pt x="2086350" y="1518192"/>
                  </a:moveTo>
                  <a:lnTo>
                    <a:pt x="2365772" y="0"/>
                  </a:lnTo>
                  <a:lnTo>
                    <a:pt x="0" y="1518192"/>
                  </a:lnTo>
                  <a:lnTo>
                    <a:pt x="2086350" y="151819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微軟正黑體" panose="020B0604030504040204" pitchFamily="34" charset="-120"/>
                <a:ea typeface="微軟正黑體" panose="020B0604030504040204" pitchFamily="34" charset="-120"/>
                <a:cs typeface="Calibri"/>
                <a:sym typeface="Calibri"/>
              </a:endParaRPr>
            </a:p>
          </p:txBody>
        </p:sp>
        <p:sp>
          <p:nvSpPr>
            <p:cNvPr id="49" name="Google Shape;374;p41">
              <a:extLst>
                <a:ext uri="{FF2B5EF4-FFF2-40B4-BE49-F238E27FC236}">
                  <a16:creationId xmlns:a16="http://schemas.microsoft.com/office/drawing/2014/main" id="{5F03D7FD-A5C5-9ADD-628F-5FCE4C7E282C}"/>
                </a:ext>
              </a:extLst>
            </p:cNvPr>
            <p:cNvSpPr/>
            <p:nvPr/>
          </p:nvSpPr>
          <p:spPr>
            <a:xfrm>
              <a:off x="5655285" y="2394130"/>
              <a:ext cx="2207432" cy="1521296"/>
            </a:xfrm>
            <a:custGeom>
              <a:avLst/>
              <a:gdLst/>
              <a:ahLst/>
              <a:cxnLst/>
              <a:rect l="l" t="t" r="r" b="b"/>
              <a:pathLst>
                <a:path w="2207432" h="1521296" extrusionOk="0">
                  <a:moveTo>
                    <a:pt x="270108" y="1521297"/>
                  </a:moveTo>
                  <a:lnTo>
                    <a:pt x="0" y="0"/>
                  </a:lnTo>
                  <a:lnTo>
                    <a:pt x="2207433" y="1521297"/>
                  </a:lnTo>
                  <a:lnTo>
                    <a:pt x="270108" y="152129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微軟正黑體" panose="020B0604030504040204" pitchFamily="34" charset="-120"/>
                <a:ea typeface="微軟正黑體" panose="020B0604030504040204" pitchFamily="34" charset="-120"/>
                <a:cs typeface="Calibri"/>
                <a:sym typeface="Calibri"/>
              </a:endParaRPr>
            </a:p>
          </p:txBody>
        </p:sp>
      </p:grpSp>
      <p:sp>
        <p:nvSpPr>
          <p:cNvPr id="56" name="Google Shape;220;p32">
            <a:extLst>
              <a:ext uri="{FF2B5EF4-FFF2-40B4-BE49-F238E27FC236}">
                <a16:creationId xmlns:a16="http://schemas.microsoft.com/office/drawing/2014/main" id="{2A4D7B3D-C83D-1E55-E629-8DC518731BFE}"/>
              </a:ext>
            </a:extLst>
          </p:cNvPr>
          <p:cNvSpPr txBox="1">
            <a:spLocks/>
          </p:cNvSpPr>
          <p:nvPr/>
        </p:nvSpPr>
        <p:spPr>
          <a:xfrm>
            <a:off x="713225" y="1305233"/>
            <a:ext cx="6309300" cy="286918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zh-TW" altLang="zh-TW" dirty="0">
                <a:latin typeface="微軟正黑體" panose="020B0604030504040204" pitchFamily="34" charset="-120"/>
                <a:ea typeface="微軟正黑體" panose="020B0604030504040204" pitchFamily="34" charset="-120"/>
              </a:rPr>
              <a:t>整體而言，本系統在「自動化食物辨識」與「即時熱量回饋」方面已具備實用雛形，適合作為飲食紀錄或健康管理應用之基礎。</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zh-TW" altLang="zh-TW" dirty="0">
              <a:latin typeface="微軟正黑體" panose="020B0604030504040204" pitchFamily="34" charset="-120"/>
              <a:ea typeface="微軟正黑體" panose="020B0604030504040204" pitchFamily="34" charset="-120"/>
            </a:endParaRPr>
          </a:p>
          <a:p>
            <a:r>
              <a:rPr lang="zh-TW" altLang="zh-TW" dirty="0">
                <a:latin typeface="微軟正黑體" panose="020B0604030504040204" pitchFamily="34" charset="-120"/>
                <a:ea typeface="微軟正黑體" panose="020B0604030504040204" pitchFamily="34" charset="-120"/>
              </a:rPr>
              <a:t>本研究仍存在若干限制，例如資料集規模有限、食物種類尚未齊全，且熱量估算僅基於</a:t>
            </a:r>
            <a:r>
              <a:rPr lang="en-US" altLang="zh-TW" dirty="0">
                <a:latin typeface="微軟正黑體" panose="020B0604030504040204" pitchFamily="34" charset="-120"/>
                <a:ea typeface="微軟正黑體" panose="020B0604030504040204" pitchFamily="34" charset="-120"/>
              </a:rPr>
              <a:t> 2D </a:t>
            </a:r>
            <a:r>
              <a:rPr lang="zh-TW" altLang="zh-TW" dirty="0">
                <a:latin typeface="微軟正黑體" panose="020B0604030504040204" pitchFamily="34" charset="-120"/>
                <a:ea typeface="微軟正黑體" panose="020B0604030504040204" pitchFamily="34" charset="-120"/>
              </a:rPr>
              <a:t>影像進行推算，未考慮食物厚度與拍攝距離等因素。未來若能結合更多資料或深度感測技術，將有助於提升系統整體準確度。</a:t>
            </a:r>
          </a:p>
        </p:txBody>
      </p:sp>
      <p:sp>
        <p:nvSpPr>
          <p:cNvPr id="2" name="TextBox 1">
            <a:extLst>
              <a:ext uri="{FF2B5EF4-FFF2-40B4-BE49-F238E27FC236}">
                <a16:creationId xmlns:a16="http://schemas.microsoft.com/office/drawing/2014/main" id="{A7B71FF2-3166-102C-9652-C66AAE2C45CD}"/>
              </a:ext>
            </a:extLst>
          </p:cNvPr>
          <p:cNvSpPr txBox="1"/>
          <p:nvPr/>
        </p:nvSpPr>
        <p:spPr>
          <a:xfrm>
            <a:off x="8267700" y="4776399"/>
            <a:ext cx="482824" cy="307777"/>
          </a:xfrm>
          <a:prstGeom prst="rect">
            <a:avLst/>
          </a:prstGeom>
          <a:noFill/>
        </p:spPr>
        <p:txBody>
          <a:bodyPr wrap="none" rtlCol="0">
            <a:spAutoFit/>
          </a:bodyPr>
          <a:lstStyle/>
          <a:p>
            <a:r>
              <a:rPr lang="en-US" altLang="zh-TW" dirty="0"/>
              <a:t>p15</a:t>
            </a:r>
            <a:endParaRPr lang="zh-TW" altLang="en-US" dirty="0"/>
          </a:p>
        </p:txBody>
      </p:sp>
    </p:spTree>
    <p:extLst>
      <p:ext uri="{BB962C8B-B14F-4D97-AF65-F5344CB8AC3E}">
        <p14:creationId xmlns:p14="http://schemas.microsoft.com/office/powerpoint/2010/main" val="1511642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487836" y="328197"/>
            <a:ext cx="2784356" cy="85825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4400" b="1" dirty="0">
                <a:latin typeface="微軟正黑體" panose="020B0604030504040204" pitchFamily="34" charset="-120"/>
                <a:ea typeface="微軟正黑體" panose="020B0604030504040204" pitchFamily="34" charset="-120"/>
              </a:rPr>
              <a:t>心得</a:t>
            </a:r>
            <a:endParaRPr sz="4400" b="1" dirty="0">
              <a:latin typeface="微軟正黑體" panose="020B0604030504040204" pitchFamily="34" charset="-120"/>
              <a:ea typeface="微軟正黑體" panose="020B0604030504040204" pitchFamily="34" charset="-120"/>
            </a:endParaRPr>
          </a:p>
        </p:txBody>
      </p:sp>
      <p:sp>
        <p:nvSpPr>
          <p:cNvPr id="220" name="Google Shape;220;p32"/>
          <p:cNvSpPr txBox="1">
            <a:spLocks noGrp="1"/>
          </p:cNvSpPr>
          <p:nvPr>
            <p:ph type="subTitle" idx="1"/>
          </p:nvPr>
        </p:nvSpPr>
        <p:spPr>
          <a:xfrm>
            <a:off x="385408" y="1186453"/>
            <a:ext cx="3544245" cy="3423332"/>
          </a:xfrm>
          <a:prstGeom prst="rect">
            <a:avLst/>
          </a:prstGeom>
        </p:spPr>
        <p:txBody>
          <a:bodyPr spcFirstLastPara="1" wrap="square" lIns="91425" tIns="91425" rIns="91425" bIns="91425" anchor="t" anchorCtr="0">
            <a:noAutofit/>
          </a:bodyPr>
          <a:lstStyle/>
          <a:p>
            <a:pPr marL="0" lvl="0" indent="0"/>
            <a:r>
              <a:rPr lang="zh-TW" altLang="zh-TW" dirty="0">
                <a:latin typeface="微軟正黑體" panose="020B0604030504040204" pitchFamily="34" charset="-120"/>
                <a:ea typeface="微軟正黑體" panose="020B0604030504040204" pitchFamily="34" charset="-120"/>
              </a:rPr>
              <a:t>其實一開始我只是因為興趣而開始嘗試圖片辨識，而這次的期末報告有給予了我更多的資源去實際操作，</a:t>
            </a:r>
            <a:r>
              <a:rPr lang="en-US" altLang="zh-TW" dirty="0">
                <a:latin typeface="微軟正黑體" panose="020B0604030504040204" pitchFamily="34" charset="-120"/>
                <a:ea typeface="微軟正黑體" panose="020B0604030504040204" pitchFamily="34" charset="-120"/>
              </a:rPr>
              <a:t>(</a:t>
            </a:r>
            <a:r>
              <a:rPr lang="zh-TW" altLang="zh-TW" dirty="0">
                <a:latin typeface="微軟正黑體" panose="020B0604030504040204" pitchFamily="34" charset="-120"/>
                <a:ea typeface="微軟正黑體" panose="020B0604030504040204" pitchFamily="34" charset="-120"/>
              </a:rPr>
              <a:t>這裡先要感謝老師們每次都耐心回答我的問題</a:t>
            </a:r>
            <a:r>
              <a:rPr lang="en-US" altLang="zh-TW" dirty="0">
                <a:latin typeface="微軟正黑體" panose="020B0604030504040204" pitchFamily="34" charset="-120"/>
                <a:ea typeface="微軟正黑體" panose="020B0604030504040204" pitchFamily="34" charset="-120"/>
              </a:rPr>
              <a:t>)</a:t>
            </a:r>
            <a:r>
              <a:rPr lang="zh-TW" altLang="zh-TW" dirty="0">
                <a:latin typeface="微軟正黑體" panose="020B0604030504040204" pitchFamily="34" charset="-120"/>
                <a:ea typeface="微軟正黑體" panose="020B0604030504040204" pitchFamily="34" charset="-120"/>
              </a:rPr>
              <a:t>這是我第一次實際去做圖片辨識，之前因為不知道怎麼樣開始誘惑是時間的不充足導致計畫一延再延。因為我又是一格完全的新手所以基本上都是一直遇到</a:t>
            </a:r>
            <a:r>
              <a:rPr lang="en-US" altLang="zh-TW" dirty="0">
                <a:latin typeface="微軟正黑體" panose="020B0604030504040204" pitchFamily="34" charset="-120"/>
                <a:ea typeface="微軟正黑體" panose="020B0604030504040204" pitchFamily="34" charset="-120"/>
              </a:rPr>
              <a:t>"</a:t>
            </a:r>
            <a:r>
              <a:rPr lang="zh-TW" altLang="zh-TW" dirty="0">
                <a:latin typeface="微軟正黑體" panose="020B0604030504040204" pitchFamily="34" charset="-120"/>
                <a:ea typeface="微軟正黑體" panose="020B0604030504040204" pitchFamily="34" charset="-120"/>
              </a:rPr>
              <a:t>實作</a:t>
            </a:r>
            <a:r>
              <a:rPr lang="en-US" altLang="zh-TW" dirty="0">
                <a:latin typeface="微軟正黑體" panose="020B0604030504040204" pitchFamily="34" charset="-120"/>
                <a:ea typeface="微軟正黑體" panose="020B0604030504040204" pitchFamily="34" charset="-120"/>
              </a:rPr>
              <a:t>"</a:t>
            </a:r>
            <a:r>
              <a:rPr lang="zh-TW" altLang="zh-TW" dirty="0">
                <a:latin typeface="微軟正黑體" panose="020B0604030504040204" pitchFamily="34" charset="-120"/>
                <a:ea typeface="微軟正黑體" panose="020B0604030504040204" pitchFamily="34" charset="-120"/>
              </a:rPr>
              <a:t>然後發生小問題，解決之後又發生了其他小問題，如果是在之前沒有大語言模型可以詢問時可能只能自己嘗試花費大量時間解決，但現在的科技剛好可以彌補這一點。因此我才能在時間內做出一個還有很多地方可以改善但可以實際運行的一套系統。</a:t>
            </a:r>
            <a:endParaRPr lang="en-US" altLang="zh-TW" dirty="0">
              <a:latin typeface="微軟正黑體" panose="020B0604030504040204" pitchFamily="34" charset="-120"/>
              <a:ea typeface="微軟正黑體" panose="020B0604030504040204" pitchFamily="34" charset="-120"/>
            </a:endParaRPr>
          </a:p>
          <a:p>
            <a:pPr marL="0" lvl="0" indent="0"/>
            <a:endParaRPr lang="en-US" altLang="zh-TW" dirty="0">
              <a:latin typeface="微軟正黑體" panose="020B0604030504040204" pitchFamily="34" charset="-120"/>
              <a:ea typeface="微軟正黑體" panose="020B0604030504040204" pitchFamily="34" charset="-120"/>
            </a:endParaRPr>
          </a:p>
          <a:p>
            <a:pPr marL="0" indent="0"/>
            <a:r>
              <a:rPr lang="zh-TW" altLang="zh-TW" dirty="0">
                <a:latin typeface="微軟正黑體" panose="020B0604030504040204" pitchFamily="34" charset="-120"/>
                <a:ea typeface="微軟正黑體" panose="020B0604030504040204" pitchFamily="34" charset="-120"/>
              </a:rPr>
              <a:t>我一開始僅認為套用現成模型即可完成辨識任務，但在實際操作後才發現，資料集品質、標註方式與訓練參數設定，對模型效果皆有顯著影響。</a:t>
            </a:r>
          </a:p>
          <a:p>
            <a:pPr marL="0" lvl="0" indent="0"/>
            <a:endParaRPr dirty="0">
              <a:latin typeface="微軟正黑體" panose="020B0604030504040204" pitchFamily="34" charset="-120"/>
              <a:ea typeface="微軟正黑體" panose="020B0604030504040204" pitchFamily="34" charset="-120"/>
            </a:endParaRPr>
          </a:p>
        </p:txBody>
      </p:sp>
      <p:sp>
        <p:nvSpPr>
          <p:cNvPr id="2" name="Google Shape;220;p32">
            <a:extLst>
              <a:ext uri="{FF2B5EF4-FFF2-40B4-BE49-F238E27FC236}">
                <a16:creationId xmlns:a16="http://schemas.microsoft.com/office/drawing/2014/main" id="{0D058780-1C82-C203-E503-2E0D318C0B01}"/>
              </a:ext>
            </a:extLst>
          </p:cNvPr>
          <p:cNvSpPr txBox="1">
            <a:spLocks/>
          </p:cNvSpPr>
          <p:nvPr/>
        </p:nvSpPr>
        <p:spPr>
          <a:xfrm>
            <a:off x="4428416" y="1186453"/>
            <a:ext cx="3544245" cy="34233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rchivo"/>
              <a:buNone/>
              <a:defRPr sz="1200" b="0" i="0" u="none" strike="noStrike" cap="none">
                <a:solidFill>
                  <a:schemeClr val="dk1"/>
                </a:solidFill>
                <a:latin typeface="Archivo"/>
                <a:ea typeface="Archivo"/>
                <a:cs typeface="Archivo"/>
                <a:sym typeface="Archivo"/>
              </a:defRPr>
            </a:lvl1pPr>
            <a:lvl2pPr marL="914400" marR="0" lvl="1"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2pPr>
            <a:lvl3pPr marL="1371600" marR="0" lvl="2"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3pPr>
            <a:lvl4pPr marL="1828800" marR="0" lvl="3"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4pPr>
            <a:lvl5pPr marL="2286000" marR="0" lvl="4"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5pPr>
            <a:lvl6pPr marL="2743200" marR="0" lvl="5"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6pPr>
            <a:lvl7pPr marL="3200400" marR="0" lvl="6"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7pPr>
            <a:lvl8pPr marL="3657600" marR="0" lvl="7"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8pPr>
            <a:lvl9pPr marL="4114800" marR="0" lvl="8" indent="-317500" algn="l"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9pPr>
          </a:lstStyle>
          <a:p>
            <a:r>
              <a:rPr lang="en-US" altLang="zh-TW" dirty="0">
                <a:latin typeface="微軟正黑體" panose="020B0604030504040204" pitchFamily="34" charset="-120"/>
                <a:ea typeface="微軟正黑體" panose="020B0604030504040204" pitchFamily="34" charset="-120"/>
              </a:rPr>
              <a:t>		</a:t>
            </a:r>
            <a:r>
              <a:rPr lang="zh-TW" altLang="zh-TW" dirty="0">
                <a:latin typeface="微軟正黑體" panose="020B0604030504040204" pitchFamily="34" charset="-120"/>
                <a:ea typeface="微軟正黑體" panose="020B0604030504040204" pitchFamily="34" charset="-120"/>
              </a:rPr>
              <a:t>在資料蒐集與標註階段，曾嘗試自行拍攝圖片進行訓練，但由於資料量不足，導致模型表現不佳，後續改採公用資料集並搭配</a:t>
            </a:r>
            <a:r>
              <a:rPr lang="en-US" altLang="zh-TW" dirty="0">
                <a:latin typeface="微軟正黑體" panose="020B0604030504040204" pitchFamily="34" charset="-120"/>
                <a:ea typeface="微軟正黑體" panose="020B0604030504040204" pitchFamily="34" charset="-120"/>
              </a:rPr>
              <a:t> </a:t>
            </a:r>
            <a:r>
              <a:rPr lang="en-US" altLang="zh-TW" dirty="0" err="1">
                <a:latin typeface="微軟正黑體" panose="020B0604030504040204" pitchFamily="34" charset="-120"/>
                <a:ea typeface="微軟正黑體" panose="020B0604030504040204" pitchFamily="34" charset="-120"/>
              </a:rPr>
              <a:t>Roboflow</a:t>
            </a:r>
            <a:r>
              <a:rPr lang="en-US" altLang="zh-TW" dirty="0">
                <a:latin typeface="微軟正黑體" panose="020B0604030504040204" pitchFamily="34" charset="-120"/>
                <a:ea typeface="微軟正黑體" panose="020B0604030504040204" pitchFamily="34" charset="-120"/>
              </a:rPr>
              <a:t> </a:t>
            </a:r>
            <a:r>
              <a:rPr lang="zh-TW" altLang="zh-TW" dirty="0">
                <a:latin typeface="微軟正黑體" panose="020B0604030504040204" pitchFamily="34" charset="-120"/>
                <a:ea typeface="微軟正黑體" panose="020B0604030504040204" pitchFamily="34" charset="-120"/>
              </a:rPr>
              <a:t>工具，才使訓練結果逐漸穩定。此過程讓我體會到資料在深度學習中的重要性，模型並非唯一關鍵。</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	</a:t>
            </a:r>
            <a:r>
              <a:rPr lang="zh-TW" altLang="zh-TW" dirty="0">
                <a:latin typeface="微軟正黑體" panose="020B0604030504040204" pitchFamily="34" charset="-120"/>
                <a:ea typeface="微軟正黑體" panose="020B0604030504040204" pitchFamily="34" charset="-120"/>
              </a:rPr>
              <a:t>此外，在熱量估算部分，原先期望能以簡單方式準確計算食物重量，但實作後發現僅使用</a:t>
            </a:r>
            <a:r>
              <a:rPr lang="en-US" altLang="zh-TW" dirty="0">
                <a:latin typeface="微軟正黑體" panose="020B0604030504040204" pitchFamily="34" charset="-120"/>
                <a:ea typeface="微軟正黑體" panose="020B0604030504040204" pitchFamily="34" charset="-120"/>
              </a:rPr>
              <a:t> 2D </a:t>
            </a:r>
            <a:r>
              <a:rPr lang="zh-TW" altLang="zh-TW" dirty="0">
                <a:latin typeface="微軟正黑體" panose="020B0604030504040204" pitchFamily="34" charset="-120"/>
                <a:ea typeface="微軟正黑體" panose="020B0604030504040204" pitchFamily="34" charset="-120"/>
              </a:rPr>
              <a:t>影像進行估算存在先天限制。透過不斷調整計算方式，雖能使結果趨於合理，但也更清楚認知到理論與實務之間的落差。</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	</a:t>
            </a:r>
            <a:r>
              <a:rPr lang="zh-TW" altLang="zh-TW" dirty="0">
                <a:latin typeface="微軟正黑體" panose="020B0604030504040204" pitchFamily="34" charset="-120"/>
                <a:ea typeface="微軟正黑體" panose="020B0604030504040204" pitchFamily="34" charset="-120"/>
              </a:rPr>
              <a:t>而在這次的過程中我知道重點不是你夠不夠厲害，而是你有沒有勇氣去嘗試</a:t>
            </a:r>
            <a:r>
              <a:rPr lang="en-US" altLang="zh-TW" dirty="0">
                <a:latin typeface="微軟正黑體" panose="020B0604030504040204" pitchFamily="34" charset="-120"/>
                <a:ea typeface="微軟正黑體" panose="020B0604030504040204" pitchFamily="34" charset="-120"/>
              </a:rPr>
              <a:t>,</a:t>
            </a:r>
            <a:r>
              <a:rPr lang="zh-TW" altLang="zh-TW" dirty="0">
                <a:latin typeface="微軟正黑體" panose="020B0604030504040204" pitchFamily="34" charset="-120"/>
                <a:ea typeface="微軟正黑體" panose="020B0604030504040204" pitchFamily="34" charset="-120"/>
              </a:rPr>
              <a:t>去試錯，有沒有耐心去解決，去學習。如果以上皆具備了，雖然不一定能成為最厲害的，但能像我一樣享受這部段探索的過程。</a:t>
            </a:r>
          </a:p>
          <a:p>
            <a:endParaRPr lang="zh-TW" altLang="zh-TW" dirty="0">
              <a:latin typeface="微軟正黑體" panose="020B0604030504040204" pitchFamily="34" charset="-120"/>
              <a:ea typeface="微軟正黑體" panose="020B0604030504040204" pitchFamily="34" charset="-120"/>
            </a:endParaRPr>
          </a:p>
          <a:p>
            <a:endParaRPr lang="zh-TW" altLang="zh-TW" dirty="0">
              <a:latin typeface="微軟正黑體" panose="020B0604030504040204" pitchFamily="34" charset="-120"/>
              <a:ea typeface="微軟正黑體" panose="020B0604030504040204" pitchFamily="34" charset="-120"/>
            </a:endParaRPr>
          </a:p>
        </p:txBody>
      </p:sp>
      <p:sp>
        <p:nvSpPr>
          <p:cNvPr id="3" name="TextBox 2">
            <a:extLst>
              <a:ext uri="{FF2B5EF4-FFF2-40B4-BE49-F238E27FC236}">
                <a16:creationId xmlns:a16="http://schemas.microsoft.com/office/drawing/2014/main" id="{36074145-8573-3B77-F9A9-20150ED09BD1}"/>
              </a:ext>
            </a:extLst>
          </p:cNvPr>
          <p:cNvSpPr txBox="1"/>
          <p:nvPr/>
        </p:nvSpPr>
        <p:spPr>
          <a:xfrm>
            <a:off x="8267700" y="4776399"/>
            <a:ext cx="482824" cy="307777"/>
          </a:xfrm>
          <a:prstGeom prst="rect">
            <a:avLst/>
          </a:prstGeom>
          <a:noFill/>
        </p:spPr>
        <p:txBody>
          <a:bodyPr wrap="none" rtlCol="0">
            <a:spAutoFit/>
          </a:bodyPr>
          <a:lstStyle/>
          <a:p>
            <a:r>
              <a:rPr lang="en-US" altLang="zh-TW" dirty="0"/>
              <a:t>p16</a:t>
            </a:r>
            <a:endParaRPr lang="zh-TW"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30"/>
        <p:cNvGrpSpPr/>
        <p:nvPr/>
      </p:nvGrpSpPr>
      <p:grpSpPr>
        <a:xfrm>
          <a:off x="0" y="0"/>
          <a:ext cx="0" cy="0"/>
          <a:chOff x="0" y="0"/>
          <a:chExt cx="0" cy="0"/>
        </a:xfrm>
      </p:grpSpPr>
      <p:sp>
        <p:nvSpPr>
          <p:cNvPr id="351" name="Google Shape;351;p41"/>
          <p:cNvSpPr txBox="1"/>
          <p:nvPr/>
        </p:nvSpPr>
        <p:spPr>
          <a:xfrm>
            <a:off x="723450" y="1187975"/>
            <a:ext cx="7697100" cy="369300"/>
          </a:xfrm>
          <a:prstGeom prst="rect">
            <a:avLst/>
          </a:prstGeom>
          <a:noFill/>
          <a:ln>
            <a:noFill/>
          </a:ln>
        </p:spPr>
        <p:txBody>
          <a:bodyPr spcFirstLastPara="1" wrap="square" lIns="91425" tIns="91425" rIns="91425" bIns="91425" anchor="t" anchorCtr="0">
            <a:noAutofit/>
          </a:bodyPr>
          <a:lstStyle/>
          <a:p>
            <a:r>
              <a:rPr lang="zh-TW" altLang="zh-TW"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python</a:t>
            </a:r>
            <a:r>
              <a:rPr lang="zh-TW" altLang="zh-TW" dirty="0">
                <a:latin typeface="微軟正黑體" panose="020B0604030504040204" pitchFamily="34" charset="-120"/>
                <a:ea typeface="微軟正黑體" panose="020B0604030504040204" pitchFamily="34" charset="-120"/>
              </a:rPr>
              <a:t>】</a:t>
            </a:r>
            <a:r>
              <a:rPr lang="en-US" altLang="zh-TW" dirty="0" err="1">
                <a:latin typeface="微軟正黑體" panose="020B0604030504040204" pitchFamily="34" charset="-120"/>
                <a:ea typeface="微軟正黑體" panose="020B0604030504040204" pitchFamily="34" charset="-120"/>
              </a:rPr>
              <a:t>opencv</a:t>
            </a:r>
            <a:r>
              <a:rPr lang="en-US" altLang="zh-TW" dirty="0">
                <a:latin typeface="微軟正黑體" panose="020B0604030504040204" pitchFamily="34" charset="-120"/>
                <a:ea typeface="微軟正黑體" panose="020B0604030504040204" pitchFamily="34" charset="-120"/>
              </a:rPr>
              <a:t> 2</a:t>
            </a:r>
            <a:r>
              <a:rPr lang="zh-TW" altLang="zh-TW" dirty="0">
                <a:latin typeface="微軟正黑體" panose="020B0604030504040204" pitchFamily="34" charset="-120"/>
                <a:ea typeface="微軟正黑體" panose="020B0604030504040204" pitchFamily="34" charset="-120"/>
              </a:rPr>
              <a:t>小時初學者教學 ｜ 影像辨識 ｜ 影像處理 ｜ 人臉辨識 ｜ 電腦視覺</a:t>
            </a:r>
          </a:p>
          <a:p>
            <a:r>
              <a:rPr lang="en-US" altLang="zh-TW" dirty="0">
                <a:latin typeface="微軟正黑體" panose="020B0604030504040204" pitchFamily="34" charset="-120"/>
                <a:ea typeface="微軟正黑體" panose="020B0604030504040204" pitchFamily="34" charset="-120"/>
              </a:rPr>
              <a:t>https://www.youtube.com/watch?v=xjrykYpaBBM  </a:t>
            </a:r>
            <a:endParaRPr lang="zh-TW" altLang="zh-TW" dirty="0">
              <a:latin typeface="微軟正黑體" panose="020B0604030504040204" pitchFamily="34" charset="-120"/>
              <a:ea typeface="微軟正黑體" panose="020B0604030504040204" pitchFamily="34" charset="-120"/>
            </a:endParaRPr>
          </a:p>
          <a:p>
            <a:r>
              <a:rPr lang="zh-TW" altLang="zh-TW" dirty="0">
                <a:latin typeface="微軟正黑體" panose="020B0604030504040204" pitchFamily="34" charset="-120"/>
                <a:ea typeface="微軟正黑體" panose="020B0604030504040204" pitchFamily="34" charset="-120"/>
              </a:rPr>
              <a:t>深度學習</a:t>
            </a:r>
            <a:r>
              <a:rPr lang="en-US" altLang="zh-TW" dirty="0">
                <a:latin typeface="微軟正黑體" panose="020B0604030504040204" pitchFamily="34" charset="-120"/>
                <a:ea typeface="微軟正黑體" panose="020B0604030504040204" pitchFamily="34" charset="-120"/>
              </a:rPr>
              <a:t>-</a:t>
            </a:r>
            <a:r>
              <a:rPr lang="zh-TW" altLang="zh-TW" dirty="0">
                <a:latin typeface="微軟正黑體" panose="020B0604030504040204" pitchFamily="34" charset="-120"/>
                <a:ea typeface="微軟正黑體" panose="020B0604030504040204" pitchFamily="34" charset="-120"/>
              </a:rPr>
              <a:t>物件偵測</a:t>
            </a:r>
            <a:r>
              <a:rPr lang="en-US" altLang="zh-TW" dirty="0">
                <a:latin typeface="微軟正黑體" panose="020B0604030504040204" pitchFamily="34" charset="-120"/>
                <a:ea typeface="微軟正黑體" panose="020B0604030504040204" pitchFamily="34" charset="-120"/>
              </a:rPr>
              <a:t>:You Only Look Once (YOLO)</a:t>
            </a:r>
            <a:endParaRPr lang="zh-TW"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https://chih-sheng-huang821.medium.com/%E6%B7%B1%E5%BA%A6%E5%AD%B8%E7%BF%92-%E7%89%A9%E4%BB%B6%E5%81%B5%E6%B8%AC-you-only-look-once-yolo-4fb9cf49453c</a:t>
            </a:r>
            <a:endParaRPr lang="zh-TW" altLang="zh-TW" dirty="0">
              <a:latin typeface="微軟正黑體" panose="020B0604030504040204" pitchFamily="34" charset="-120"/>
              <a:ea typeface="微軟正黑體" panose="020B0604030504040204" pitchFamily="34" charset="-120"/>
            </a:endParaRPr>
          </a:p>
          <a:p>
            <a:r>
              <a:rPr lang="zh-TW" altLang="zh-TW"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YOLOV9</a:t>
            </a:r>
            <a:r>
              <a:rPr lang="zh-TW" altLang="zh-TW"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YOLOV9 </a:t>
            </a:r>
            <a:r>
              <a:rPr lang="zh-TW" altLang="zh-TW" dirty="0">
                <a:latin typeface="微軟正黑體" panose="020B0604030504040204" pitchFamily="34" charset="-120"/>
                <a:ea typeface="微軟正黑體" panose="020B0604030504040204" pitchFamily="34" charset="-120"/>
              </a:rPr>
              <a:t>實作指南：從零開始的手把手教學</a:t>
            </a:r>
            <a:r>
              <a:rPr lang="en-US" altLang="zh-TW" dirty="0">
                <a:latin typeface="微軟正黑體" panose="020B0604030504040204" pitchFamily="34" charset="-120"/>
                <a:ea typeface="微軟正黑體" panose="020B0604030504040204" pitchFamily="34" charset="-120"/>
              </a:rPr>
              <a:t> | You Only Look Once | </a:t>
            </a:r>
            <a:r>
              <a:rPr lang="zh-TW" altLang="zh-TW" dirty="0">
                <a:latin typeface="微軟正黑體" panose="020B0604030504040204" pitchFamily="34" charset="-120"/>
                <a:ea typeface="微軟正黑體" panose="020B0604030504040204" pitchFamily="34" charset="-120"/>
              </a:rPr>
              <a:t>沒有困難的理論只有快速的實作教學</a:t>
            </a:r>
            <a:r>
              <a:rPr lang="en-US" altLang="zh-TW" dirty="0">
                <a:latin typeface="微軟正黑體" panose="020B0604030504040204" pitchFamily="34" charset="-120"/>
                <a:ea typeface="微軟正黑體" panose="020B0604030504040204" pitchFamily="34" charset="-120"/>
              </a:rPr>
              <a:t> | </a:t>
            </a:r>
            <a:r>
              <a:rPr lang="zh-TW" altLang="zh-TW" dirty="0">
                <a:latin typeface="微軟正黑體" panose="020B0604030504040204" pitchFamily="34" charset="-120"/>
                <a:ea typeface="微軟正黑體" panose="020B0604030504040204" pitchFamily="34" charset="-120"/>
              </a:rPr>
              <a:t>使用自己的資料集訓練辨識</a:t>
            </a:r>
          </a:p>
          <a:p>
            <a:r>
              <a:rPr lang="en-US" altLang="zh-TW" u="sng" dirty="0">
                <a:latin typeface="微軟正黑體" panose="020B0604030504040204" pitchFamily="34" charset="-120"/>
                <a:ea typeface="微軟正黑體" panose="020B0604030504040204" pitchFamily="34" charset="-120"/>
                <a:hlinkClick r:id="rId3"/>
              </a:rPr>
              <a:t>https://www.youtube.com/watch?v=tMwyxKttZd0</a:t>
            </a:r>
            <a:r>
              <a:rPr lang="en-US" altLang="zh-TW" dirty="0">
                <a:latin typeface="微軟正黑體" panose="020B0604030504040204" pitchFamily="34" charset="-120"/>
                <a:ea typeface="微軟正黑體" panose="020B0604030504040204" pitchFamily="34" charset="-120"/>
              </a:rPr>
              <a:t> </a:t>
            </a:r>
            <a:endParaRPr lang="zh-TW"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Day06</a:t>
            </a:r>
            <a:r>
              <a:rPr lang="zh-TW" altLang="zh-TW" dirty="0">
                <a:latin typeface="微軟正黑體" panose="020B0604030504040204" pitchFamily="34" charset="-120"/>
                <a:ea typeface="微軟正黑體" panose="020B0604030504040204" pitchFamily="34" charset="-120"/>
              </a:rPr>
              <a:t>：</a:t>
            </a:r>
            <a:r>
              <a:rPr lang="en-US" altLang="zh-TW" dirty="0" err="1">
                <a:latin typeface="微軟正黑體" panose="020B0604030504040204" pitchFamily="34" charset="-120"/>
                <a:ea typeface="微軟正黑體" panose="020B0604030504040204" pitchFamily="34" charset="-120"/>
              </a:rPr>
              <a:t>Roboflow</a:t>
            </a:r>
            <a:r>
              <a:rPr lang="zh-TW" altLang="zh-TW" dirty="0">
                <a:latin typeface="微軟正黑體" panose="020B0604030504040204" pitchFamily="34" charset="-120"/>
                <a:ea typeface="微軟正黑體" panose="020B0604030504040204" pitchFamily="34" charset="-120"/>
              </a:rPr>
              <a:t>實作資料集（一）：標註入門</a:t>
            </a:r>
          </a:p>
          <a:p>
            <a:r>
              <a:rPr lang="en-US" altLang="zh-TW" u="sng" dirty="0">
                <a:latin typeface="微軟正黑體" panose="020B0604030504040204" pitchFamily="34" charset="-120"/>
                <a:ea typeface="微軟正黑體" panose="020B0604030504040204" pitchFamily="34" charset="-120"/>
                <a:hlinkClick r:id="rId4"/>
              </a:rPr>
              <a:t>https://ithelp.ithome.com.tw/m/articles/10373564</a:t>
            </a:r>
            <a:endParaRPr lang="zh-TW" altLang="zh-TW" dirty="0">
              <a:latin typeface="微軟正黑體" panose="020B0604030504040204" pitchFamily="34" charset="-120"/>
              <a:ea typeface="微軟正黑體" panose="020B0604030504040204" pitchFamily="34" charset="-120"/>
            </a:endParaRPr>
          </a:p>
          <a:p>
            <a:r>
              <a:rPr lang="zh-TW" altLang="zh-TW" dirty="0">
                <a:latin typeface="微軟正黑體" panose="020B0604030504040204" pitchFamily="34" charset="-120"/>
                <a:ea typeface="微軟正黑體" panose="020B0604030504040204" pitchFamily="34" charset="-120"/>
              </a:rPr>
              <a:t>快速上手</a:t>
            </a:r>
            <a:r>
              <a:rPr lang="en-US" altLang="zh-TW" dirty="0">
                <a:latin typeface="微軟正黑體" panose="020B0604030504040204" pitchFamily="34" charset="-120"/>
                <a:ea typeface="微軟正黑體" panose="020B0604030504040204" pitchFamily="34" charset="-120"/>
              </a:rPr>
              <a:t>YOLO</a:t>
            </a:r>
            <a:r>
              <a:rPr lang="zh-TW" altLang="zh-TW" dirty="0">
                <a:latin typeface="微軟正黑體" panose="020B0604030504040204" pitchFamily="34" charset="-120"/>
                <a:ea typeface="微軟正黑體" panose="020B0604030504040204" pitchFamily="34" charset="-120"/>
              </a:rPr>
              <a:t>：利用</a:t>
            </a:r>
            <a:r>
              <a:rPr lang="en-US" altLang="zh-TW" dirty="0">
                <a:latin typeface="微軟正黑體" panose="020B0604030504040204" pitchFamily="34" charset="-120"/>
                <a:ea typeface="微軟正黑體" panose="020B0604030504040204" pitchFamily="34" charset="-120"/>
              </a:rPr>
              <a:t> </a:t>
            </a:r>
            <a:r>
              <a:rPr lang="en-US" altLang="zh-TW" dirty="0" err="1">
                <a:latin typeface="微軟正黑體" panose="020B0604030504040204" pitchFamily="34" charset="-120"/>
                <a:ea typeface="微軟正黑體" panose="020B0604030504040204" pitchFamily="34" charset="-120"/>
              </a:rPr>
              <a:t>Roboflow</a:t>
            </a:r>
            <a:r>
              <a:rPr lang="en-US" altLang="zh-TW" dirty="0">
                <a:latin typeface="微軟正黑體" panose="020B0604030504040204" pitchFamily="34" charset="-120"/>
                <a:ea typeface="微軟正黑體" panose="020B0604030504040204" pitchFamily="34" charset="-120"/>
              </a:rPr>
              <a:t> </a:t>
            </a:r>
            <a:r>
              <a:rPr lang="zh-TW" altLang="zh-TW" dirty="0">
                <a:latin typeface="微軟正黑體" panose="020B0604030504040204" pitchFamily="34" charset="-120"/>
                <a:ea typeface="微軟正黑體" panose="020B0604030504040204" pitchFamily="34" charset="-120"/>
              </a:rPr>
              <a:t>和</a:t>
            </a:r>
            <a:r>
              <a:rPr lang="en-US" altLang="zh-TW" dirty="0">
                <a:latin typeface="微軟正黑體" panose="020B0604030504040204" pitchFamily="34" charset="-120"/>
                <a:ea typeface="微軟正黑體" panose="020B0604030504040204" pitchFamily="34" charset="-120"/>
              </a:rPr>
              <a:t> </a:t>
            </a:r>
            <a:r>
              <a:rPr lang="en-US" altLang="zh-TW" dirty="0" err="1">
                <a:latin typeface="微軟正黑體" panose="020B0604030504040204" pitchFamily="34" charset="-120"/>
                <a:ea typeface="微軟正黑體" panose="020B0604030504040204" pitchFamily="34" charset="-120"/>
              </a:rPr>
              <a:t>Ultralytics</a:t>
            </a:r>
            <a:r>
              <a:rPr lang="en-US" altLang="zh-TW" dirty="0">
                <a:latin typeface="微軟正黑體" panose="020B0604030504040204" pitchFamily="34" charset="-120"/>
                <a:ea typeface="微軟正黑體" panose="020B0604030504040204" pitchFamily="34" charset="-120"/>
              </a:rPr>
              <a:t> HUB </a:t>
            </a:r>
            <a:r>
              <a:rPr lang="zh-TW" altLang="zh-TW" dirty="0">
                <a:latin typeface="微軟正黑體" panose="020B0604030504040204" pitchFamily="34" charset="-120"/>
                <a:ea typeface="微軟正黑體" panose="020B0604030504040204" pitchFamily="34" charset="-120"/>
              </a:rPr>
              <a:t>完成模型訓練與管理</a:t>
            </a:r>
            <a:r>
              <a:rPr lang="en-US" altLang="zh-TW" dirty="0">
                <a:latin typeface="微軟正黑體" panose="020B0604030504040204" pitchFamily="34" charset="-120"/>
                <a:ea typeface="微軟正黑體" panose="020B0604030504040204" pitchFamily="34" charset="-120"/>
              </a:rPr>
              <a:t>(</a:t>
            </a:r>
            <a:r>
              <a:rPr lang="zh-TW" altLang="zh-TW" dirty="0">
                <a:latin typeface="微軟正黑體" panose="020B0604030504040204" pitchFamily="34" charset="-120"/>
                <a:ea typeface="微軟正黑體" panose="020B0604030504040204" pitchFamily="34" charset="-120"/>
              </a:rPr>
              <a:t>上</a:t>
            </a:r>
            <a:r>
              <a:rPr lang="en-US" altLang="zh-TW" dirty="0">
                <a:latin typeface="微軟正黑體" panose="020B0604030504040204" pitchFamily="34" charset="-120"/>
                <a:ea typeface="微軟正黑體" panose="020B0604030504040204" pitchFamily="34" charset="-120"/>
              </a:rPr>
              <a:t>)</a:t>
            </a:r>
            <a:endParaRPr lang="zh-TW"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https://medium.com/@andy6804tw/%E5%BF%AB%E9%80%9F%E4%B8%8A%E6%89%8Byolo-%E5%88%A9%E7%94%A8-roboflow-%E5%92%8C-ultralytics-hub-%E5%AE%8C%E6%88%90%E6%A8%A1%E5%9E%8B%E8%A8%93%E7%B7%B4%E8%88%87%E7%AE%A1%E7%90%86-%E4%B8%8A-37acd110a8a0</a:t>
            </a:r>
            <a:endParaRPr lang="zh-TW" altLang="zh-TW" dirty="0">
              <a:latin typeface="微軟正黑體" panose="020B0604030504040204" pitchFamily="34" charset="-120"/>
              <a:ea typeface="微軟正黑體" panose="020B0604030504040204" pitchFamily="34" charset="-120"/>
            </a:endParaRPr>
          </a:p>
        </p:txBody>
      </p:sp>
      <p:sp>
        <p:nvSpPr>
          <p:cNvPr id="4" name="Google Shape;352;p41">
            <a:extLst>
              <a:ext uri="{FF2B5EF4-FFF2-40B4-BE49-F238E27FC236}">
                <a16:creationId xmlns:a16="http://schemas.microsoft.com/office/drawing/2014/main" id="{B06F2769-D4C8-724D-97DB-C20826921FF1}"/>
              </a:ext>
            </a:extLst>
          </p:cNvPr>
          <p:cNvSpPr txBox="1">
            <a:spLocks noGrp="1"/>
          </p:cNvSpPr>
          <p:nvPr>
            <p:ph type="title"/>
          </p:nvPr>
        </p:nvSpPr>
        <p:spPr>
          <a:xfrm>
            <a:off x="642886" y="363654"/>
            <a:ext cx="77175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600" dirty="0">
                <a:latin typeface="微軟正黑體" panose="020B0604030504040204" pitchFamily="34" charset="-120"/>
                <a:ea typeface="微軟正黑體" panose="020B0604030504040204" pitchFamily="34" charset="-120"/>
              </a:rPr>
              <a:t>參考文獻</a:t>
            </a:r>
            <a:endParaRPr sz="3600" dirty="0">
              <a:latin typeface="微軟正黑體" panose="020B0604030504040204" pitchFamily="34" charset="-120"/>
              <a:ea typeface="微軟正黑體" panose="020B0604030504040204" pitchFamily="34" charset="-120"/>
            </a:endParaRPr>
          </a:p>
        </p:txBody>
      </p:sp>
      <p:sp>
        <p:nvSpPr>
          <p:cNvPr id="5" name="TextBox 4">
            <a:extLst>
              <a:ext uri="{FF2B5EF4-FFF2-40B4-BE49-F238E27FC236}">
                <a16:creationId xmlns:a16="http://schemas.microsoft.com/office/drawing/2014/main" id="{2FB93FB3-414B-BBBA-5BB8-98EAB938AA7F}"/>
              </a:ext>
            </a:extLst>
          </p:cNvPr>
          <p:cNvSpPr txBox="1"/>
          <p:nvPr/>
        </p:nvSpPr>
        <p:spPr>
          <a:xfrm>
            <a:off x="8267700" y="4776399"/>
            <a:ext cx="482824" cy="307777"/>
          </a:xfrm>
          <a:prstGeom prst="rect">
            <a:avLst/>
          </a:prstGeom>
          <a:noFill/>
        </p:spPr>
        <p:txBody>
          <a:bodyPr wrap="none" rtlCol="0">
            <a:spAutoFit/>
          </a:bodyPr>
          <a:lstStyle/>
          <a:p>
            <a:r>
              <a:rPr lang="en-US" altLang="zh-TW" dirty="0"/>
              <a:t>p17</a:t>
            </a:r>
            <a:endParaRPr lang="zh-TW"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4EC8C0B5-A096-3485-0641-769E587D0B27}"/>
            </a:ext>
          </a:extLst>
        </p:cNvPr>
        <p:cNvGrpSpPr/>
        <p:nvPr/>
      </p:nvGrpSpPr>
      <p:grpSpPr>
        <a:xfrm>
          <a:off x="0" y="0"/>
          <a:ext cx="0" cy="0"/>
          <a:chOff x="0" y="0"/>
          <a:chExt cx="0" cy="0"/>
        </a:xfrm>
      </p:grpSpPr>
      <p:sp>
        <p:nvSpPr>
          <p:cNvPr id="351" name="Google Shape;351;p41">
            <a:extLst>
              <a:ext uri="{FF2B5EF4-FFF2-40B4-BE49-F238E27FC236}">
                <a16:creationId xmlns:a16="http://schemas.microsoft.com/office/drawing/2014/main" id="{DC555F75-FBA2-45BF-0707-F8DD398E7A14}"/>
              </a:ext>
            </a:extLst>
          </p:cNvPr>
          <p:cNvSpPr txBox="1"/>
          <p:nvPr/>
        </p:nvSpPr>
        <p:spPr>
          <a:xfrm>
            <a:off x="723450" y="1187975"/>
            <a:ext cx="7697100" cy="369300"/>
          </a:xfrm>
          <a:prstGeom prst="rect">
            <a:avLst/>
          </a:prstGeom>
          <a:noFill/>
          <a:ln>
            <a:noFill/>
          </a:ln>
        </p:spPr>
        <p:txBody>
          <a:bodyPr spcFirstLastPara="1" wrap="square" lIns="91425" tIns="91425" rIns="91425" bIns="91425" anchor="t" anchorCtr="0">
            <a:noAutofit/>
          </a:bodyPr>
          <a:lstStyle/>
          <a:p>
            <a:r>
              <a:rPr lang="zh-TW" altLang="zh-TW" dirty="0">
                <a:latin typeface="微軟正黑體" panose="020B0604030504040204" pitchFamily="34" charset="-120"/>
                <a:ea typeface="微軟正黑體" panose="020B0604030504040204" pitchFamily="34" charset="-120"/>
              </a:rPr>
              <a:t>參考</a:t>
            </a:r>
            <a:r>
              <a:rPr lang="en-US" altLang="zh-TW" dirty="0">
                <a:latin typeface="微軟正黑體" panose="020B0604030504040204" pitchFamily="34" charset="-120"/>
                <a:ea typeface="微軟正黑體" panose="020B0604030504040204" pitchFamily="34" charset="-120"/>
              </a:rPr>
              <a:t>dataset</a:t>
            </a:r>
            <a:endParaRPr lang="zh-TW"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Food Images (Food-101)</a:t>
            </a:r>
            <a:endParaRPr lang="zh-TW" altLang="zh-TW" dirty="0">
              <a:latin typeface="微軟正黑體" panose="020B0604030504040204" pitchFamily="34" charset="-120"/>
              <a:ea typeface="微軟正黑體" panose="020B0604030504040204" pitchFamily="34" charset="-120"/>
            </a:endParaRPr>
          </a:p>
          <a:p>
            <a:r>
              <a:rPr lang="en-US" altLang="zh-TW" u="sng" dirty="0">
                <a:latin typeface="微軟正黑體" panose="020B0604030504040204" pitchFamily="34" charset="-120"/>
                <a:ea typeface="微軟正黑體" panose="020B0604030504040204" pitchFamily="34" charset="-120"/>
                <a:hlinkClick r:id="rId3"/>
              </a:rPr>
              <a:t>https://www.kaggle.com/datasets/kmader/food41</a:t>
            </a:r>
            <a:endParaRPr lang="zh-TW"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Food Items Computer Vision Model</a:t>
            </a:r>
            <a:endParaRPr lang="zh-TW" altLang="zh-TW" dirty="0">
              <a:latin typeface="微軟正黑體" panose="020B0604030504040204" pitchFamily="34" charset="-120"/>
              <a:ea typeface="微軟正黑體" panose="020B0604030504040204" pitchFamily="34" charset="-120"/>
            </a:endParaRPr>
          </a:p>
          <a:p>
            <a:r>
              <a:rPr lang="en-US" altLang="zh-TW" u="sng" dirty="0">
                <a:latin typeface="微軟正黑體" panose="020B0604030504040204" pitchFamily="34" charset="-120"/>
                <a:ea typeface="微軟正黑體" panose="020B0604030504040204" pitchFamily="34" charset="-120"/>
                <a:hlinkClick r:id="rId4"/>
              </a:rPr>
              <a:t>https://universe.roboflow.com/foodrecognitionprethesis/food-items-j9iud</a:t>
            </a:r>
            <a:endParaRPr lang="zh-TW"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FOOD INGREDIENTS DETECTION Computer Vision Model</a:t>
            </a:r>
            <a:endParaRPr lang="zh-TW"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https://universe.roboflow.com/yaman-e/food-ingredients-detection-qfit7</a:t>
            </a:r>
            <a:endParaRPr lang="zh-TW"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apple</a:t>
            </a:r>
            <a:endParaRPr lang="zh-TW"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https://universe.roboflow.com/frutas1-rx6mn/apple-hfvgr</a:t>
            </a:r>
            <a:endParaRPr lang="zh-TW"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Ruler Computer Vision Dataset</a:t>
            </a:r>
          </a:p>
          <a:p>
            <a:r>
              <a:rPr lang="en-US" altLang="zh-TW" u="sng" dirty="0">
                <a:latin typeface="微軟正黑體" panose="020B0604030504040204" pitchFamily="34" charset="-120"/>
                <a:ea typeface="微軟正黑體" panose="020B0604030504040204" pitchFamily="34" charset="-120"/>
                <a:hlinkClick r:id="rId5"/>
              </a:rPr>
              <a:t>https://universe.roboflow.com/practicas-nlzno/ruler-vyluh</a:t>
            </a:r>
            <a:endParaRPr lang="zh-TW"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watermelon</a:t>
            </a:r>
            <a:endParaRPr lang="zh-TW" altLang="zh-TW" dirty="0">
              <a:latin typeface="微軟正黑體" panose="020B0604030504040204" pitchFamily="34" charset="-120"/>
              <a:ea typeface="微軟正黑體" panose="020B0604030504040204" pitchFamily="34" charset="-120"/>
            </a:endParaRPr>
          </a:p>
          <a:p>
            <a:r>
              <a:rPr lang="en-US" altLang="zh-TW" u="sng" dirty="0">
                <a:latin typeface="微軟正黑體" panose="020B0604030504040204" pitchFamily="34" charset="-120"/>
                <a:ea typeface="微軟正黑體" panose="020B0604030504040204" pitchFamily="34" charset="-120"/>
                <a:hlinkClick r:id="rId6"/>
              </a:rPr>
              <a:t>https://universe.roboflow.com/ikun-klgdt/watermelon-lyddt</a:t>
            </a:r>
            <a:endParaRPr lang="zh-TW"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strawberry</a:t>
            </a:r>
            <a:endParaRPr lang="zh-TW" altLang="zh-TW" dirty="0">
              <a:latin typeface="微軟正黑體" panose="020B0604030504040204" pitchFamily="34" charset="-120"/>
              <a:ea typeface="微軟正黑體" panose="020B0604030504040204" pitchFamily="34" charset="-120"/>
            </a:endParaRPr>
          </a:p>
          <a:p>
            <a:r>
              <a:rPr lang="en-US" altLang="zh-TW" u="sng" dirty="0">
                <a:latin typeface="微軟正黑體" panose="020B0604030504040204" pitchFamily="34" charset="-120"/>
                <a:ea typeface="微軟正黑體" panose="020B0604030504040204" pitchFamily="34" charset="-120"/>
                <a:hlinkClick r:id="rId7"/>
              </a:rPr>
              <a:t>https://universe.roboflow.com/-fqcxu/strawberry-p7nq9</a:t>
            </a:r>
            <a:endParaRPr lang="zh-TW"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pineapple</a:t>
            </a:r>
            <a:endParaRPr lang="zh-TW" altLang="zh-TW" dirty="0">
              <a:latin typeface="微軟正黑體" panose="020B0604030504040204" pitchFamily="34" charset="-120"/>
              <a:ea typeface="微軟正黑體" panose="020B0604030504040204" pitchFamily="34" charset="-120"/>
            </a:endParaRPr>
          </a:p>
          <a:p>
            <a:r>
              <a:rPr lang="en-US" altLang="zh-TW" u="sng" dirty="0">
                <a:latin typeface="微軟正黑體" panose="020B0604030504040204" pitchFamily="34" charset="-120"/>
                <a:ea typeface="微軟正黑體" panose="020B0604030504040204" pitchFamily="34" charset="-120"/>
                <a:hlinkClick r:id="rId8"/>
              </a:rPr>
              <a:t>https://universe.roboflow.com/yadhu-krishnan-k-a-tmpt5/pineapple-xooc7</a:t>
            </a:r>
            <a:endParaRPr lang="zh-TW" altLang="zh-TW" dirty="0">
              <a:latin typeface="微軟正黑體" panose="020B0604030504040204" pitchFamily="34" charset="-120"/>
              <a:ea typeface="微軟正黑體" panose="020B0604030504040204" pitchFamily="34" charset="-120"/>
            </a:endParaRPr>
          </a:p>
          <a:p>
            <a:endParaRPr lang="zh-TW" altLang="zh-TW" dirty="0">
              <a:latin typeface="微軟正黑體" panose="020B0604030504040204" pitchFamily="34" charset="-120"/>
              <a:ea typeface="微軟正黑體" panose="020B0604030504040204" pitchFamily="34" charset="-120"/>
            </a:endParaRPr>
          </a:p>
        </p:txBody>
      </p:sp>
      <p:sp>
        <p:nvSpPr>
          <p:cNvPr id="5" name="Google Shape;352;p41">
            <a:extLst>
              <a:ext uri="{FF2B5EF4-FFF2-40B4-BE49-F238E27FC236}">
                <a16:creationId xmlns:a16="http://schemas.microsoft.com/office/drawing/2014/main" id="{39EC682E-6C02-9609-3558-4D09C852F923}"/>
              </a:ext>
            </a:extLst>
          </p:cNvPr>
          <p:cNvSpPr txBox="1">
            <a:spLocks noGrp="1"/>
          </p:cNvSpPr>
          <p:nvPr>
            <p:ph type="title"/>
          </p:nvPr>
        </p:nvSpPr>
        <p:spPr>
          <a:xfrm>
            <a:off x="523311" y="293316"/>
            <a:ext cx="77175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600" dirty="0">
                <a:latin typeface="微軟正黑體" panose="020B0604030504040204" pitchFamily="34" charset="-120"/>
                <a:ea typeface="微軟正黑體" panose="020B0604030504040204" pitchFamily="34" charset="-120"/>
              </a:rPr>
              <a:t>參考文獻</a:t>
            </a:r>
            <a:endParaRPr sz="3600" dirty="0">
              <a:latin typeface="微軟正黑體" panose="020B0604030504040204" pitchFamily="34" charset="-120"/>
              <a:ea typeface="微軟正黑體" panose="020B0604030504040204" pitchFamily="34" charset="-120"/>
            </a:endParaRPr>
          </a:p>
        </p:txBody>
      </p:sp>
      <p:sp>
        <p:nvSpPr>
          <p:cNvPr id="6" name="TextBox 5">
            <a:extLst>
              <a:ext uri="{FF2B5EF4-FFF2-40B4-BE49-F238E27FC236}">
                <a16:creationId xmlns:a16="http://schemas.microsoft.com/office/drawing/2014/main" id="{CD117397-DB09-EBAB-1A1E-9DF657FDE902}"/>
              </a:ext>
            </a:extLst>
          </p:cNvPr>
          <p:cNvSpPr txBox="1"/>
          <p:nvPr/>
        </p:nvSpPr>
        <p:spPr>
          <a:xfrm>
            <a:off x="8267700" y="4776399"/>
            <a:ext cx="482824" cy="307777"/>
          </a:xfrm>
          <a:prstGeom prst="rect">
            <a:avLst/>
          </a:prstGeom>
          <a:noFill/>
        </p:spPr>
        <p:txBody>
          <a:bodyPr wrap="none" rtlCol="0">
            <a:spAutoFit/>
          </a:bodyPr>
          <a:lstStyle/>
          <a:p>
            <a:r>
              <a:rPr lang="en-US" altLang="zh-TW" dirty="0"/>
              <a:t>p18</a:t>
            </a:r>
            <a:endParaRPr lang="zh-TW" altLang="en-US" dirty="0"/>
          </a:p>
        </p:txBody>
      </p:sp>
    </p:spTree>
    <p:extLst>
      <p:ext uri="{BB962C8B-B14F-4D97-AF65-F5344CB8AC3E}">
        <p14:creationId xmlns:p14="http://schemas.microsoft.com/office/powerpoint/2010/main" val="688362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0">
          <a:extLst>
            <a:ext uri="{FF2B5EF4-FFF2-40B4-BE49-F238E27FC236}">
              <a16:creationId xmlns:a16="http://schemas.microsoft.com/office/drawing/2014/main" id="{32CFA270-81F7-992F-F508-1BD2FBFDDFD8}"/>
            </a:ext>
          </a:extLst>
        </p:cNvPr>
        <p:cNvGrpSpPr/>
        <p:nvPr/>
      </p:nvGrpSpPr>
      <p:grpSpPr>
        <a:xfrm>
          <a:off x="0" y="0"/>
          <a:ext cx="0" cy="0"/>
          <a:chOff x="0" y="0"/>
          <a:chExt cx="0" cy="0"/>
        </a:xfrm>
      </p:grpSpPr>
      <p:sp>
        <p:nvSpPr>
          <p:cNvPr id="351" name="Google Shape;351;p41">
            <a:extLst>
              <a:ext uri="{FF2B5EF4-FFF2-40B4-BE49-F238E27FC236}">
                <a16:creationId xmlns:a16="http://schemas.microsoft.com/office/drawing/2014/main" id="{B675D69E-A3C1-A7FA-BC92-2854D609BF4C}"/>
              </a:ext>
            </a:extLst>
          </p:cNvPr>
          <p:cNvSpPr txBox="1"/>
          <p:nvPr/>
        </p:nvSpPr>
        <p:spPr>
          <a:xfrm>
            <a:off x="723450" y="1187975"/>
            <a:ext cx="7697100" cy="369300"/>
          </a:xfrm>
          <a:prstGeom prst="rect">
            <a:avLst/>
          </a:prstGeom>
          <a:noFill/>
          <a:ln>
            <a:noFill/>
          </a:ln>
        </p:spPr>
        <p:txBody>
          <a:bodyPr spcFirstLastPara="1" wrap="square" lIns="91425" tIns="91425" rIns="91425" bIns="91425" anchor="t" anchorCtr="0">
            <a:noAutofit/>
          </a:bodyPr>
          <a:lstStyle/>
          <a:p>
            <a:r>
              <a:rPr lang="en-US" altLang="zh-TW" dirty="0">
                <a:latin typeface="微軟正黑體" panose="020B0604030504040204" pitchFamily="34" charset="-120"/>
                <a:ea typeface="微軟正黑體" panose="020B0604030504040204" pitchFamily="34" charset="-120"/>
              </a:rPr>
              <a:t>peach</a:t>
            </a:r>
            <a:endParaRPr lang="zh-TW" altLang="zh-TW" dirty="0">
              <a:latin typeface="微軟正黑體" panose="020B0604030504040204" pitchFamily="34" charset="-120"/>
              <a:ea typeface="微軟正黑體" panose="020B0604030504040204" pitchFamily="34" charset="-120"/>
            </a:endParaRPr>
          </a:p>
          <a:p>
            <a:r>
              <a:rPr lang="en-US" altLang="zh-TW" u="sng" dirty="0">
                <a:latin typeface="微軟正黑體" panose="020B0604030504040204" pitchFamily="34" charset="-120"/>
                <a:ea typeface="微軟正黑體" panose="020B0604030504040204" pitchFamily="34" charset="-120"/>
                <a:hlinkClick r:id="rId3"/>
              </a:rPr>
              <a:t>https://universe.roboflow.com/talovpracticas/peach-kkgym</a:t>
            </a:r>
            <a:endParaRPr lang="zh-TW"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fruit</a:t>
            </a:r>
            <a:endParaRPr lang="zh-TW" altLang="zh-TW" dirty="0">
              <a:latin typeface="微軟正黑體" panose="020B0604030504040204" pitchFamily="34" charset="-120"/>
              <a:ea typeface="微軟正黑體" panose="020B0604030504040204" pitchFamily="34" charset="-120"/>
            </a:endParaRPr>
          </a:p>
          <a:p>
            <a:r>
              <a:rPr lang="en-US" altLang="zh-TW" u="sng" dirty="0">
                <a:latin typeface="微軟正黑體" panose="020B0604030504040204" pitchFamily="34" charset="-120"/>
                <a:ea typeface="微軟正黑體" panose="020B0604030504040204" pitchFamily="34" charset="-120"/>
                <a:hlinkClick r:id="rId4"/>
              </a:rPr>
              <a:t>https://universe.roboflow.com/fruit-5mit8/orange-kxh32</a:t>
            </a:r>
            <a:endParaRPr lang="zh-TW"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kiwi</a:t>
            </a:r>
            <a:endParaRPr lang="zh-TW" altLang="zh-TW" dirty="0">
              <a:latin typeface="微軟正黑體" panose="020B0604030504040204" pitchFamily="34" charset="-120"/>
              <a:ea typeface="微軟正黑體" panose="020B0604030504040204" pitchFamily="34" charset="-120"/>
            </a:endParaRPr>
          </a:p>
          <a:p>
            <a:r>
              <a:rPr lang="en-US" altLang="zh-TW" u="sng" dirty="0">
                <a:latin typeface="微軟正黑體" panose="020B0604030504040204" pitchFamily="34" charset="-120"/>
                <a:ea typeface="微軟正黑體" panose="020B0604030504040204" pitchFamily="34" charset="-120"/>
                <a:hlinkClick r:id="rId5"/>
              </a:rPr>
              <a:t>https://universe.roboflow.com/ikun-x51rs/</a:t>
            </a:r>
            <a:r>
              <a:rPr lang="en-US" altLang="zh-TW" dirty="0">
                <a:latin typeface="微軟正黑體" panose="020B0604030504040204" pitchFamily="34" charset="-120"/>
                <a:ea typeface="微軟正黑體" panose="020B0604030504040204" pitchFamily="34" charset="-120"/>
                <a:hlinkClick r:id="rId5"/>
              </a:rPr>
              <a:t> </a:t>
            </a:r>
            <a:r>
              <a:rPr lang="en-US" altLang="zh-TW" u="sng" dirty="0">
                <a:latin typeface="微軟正黑體" panose="020B0604030504040204" pitchFamily="34" charset="-120"/>
                <a:ea typeface="微軟正黑體" panose="020B0604030504040204" pitchFamily="34" charset="-120"/>
                <a:hlinkClick r:id="rId5"/>
              </a:rPr>
              <a:t>kiwi -p3s1h</a:t>
            </a:r>
            <a:endParaRPr lang="zh-TW"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grape</a:t>
            </a:r>
            <a:endParaRPr lang="zh-TW"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https://universe.roboflow.com/frutas1-rx6mn/grape-gayym</a:t>
            </a:r>
            <a:endParaRPr lang="zh-TW" altLang="zh-TW" dirty="0">
              <a:latin typeface="微軟正黑體" panose="020B0604030504040204" pitchFamily="34" charset="-120"/>
              <a:ea typeface="微軟正黑體" panose="020B0604030504040204" pitchFamily="34" charset="-120"/>
            </a:endParaRPr>
          </a:p>
          <a:p>
            <a:r>
              <a:rPr lang="zh-TW" altLang="zh-TW" dirty="0">
                <a:latin typeface="微軟正黑體" panose="020B0604030504040204" pitchFamily="34" charset="-120"/>
                <a:ea typeface="微軟正黑體" panose="020B0604030504040204" pitchFamily="34" charset="-120"/>
              </a:rPr>
              <a:t>食物偵測及辨識</a:t>
            </a:r>
          </a:p>
          <a:p>
            <a:r>
              <a:rPr lang="en-US" altLang="zh-TW" dirty="0">
                <a:latin typeface="微軟正黑體" panose="020B0604030504040204" pitchFamily="34" charset="-120"/>
                <a:ea typeface="微軟正黑體" panose="020B0604030504040204" pitchFamily="34" charset="-120"/>
              </a:rPr>
              <a:t>https://chtseng.wordpress.com/2020/09/10/%E9%A3%9F%E7%89%A9%E5%81%B5%E6%B8%AC%E5%8F%8A%E8%BE%A8%E8%AD%98/</a:t>
            </a:r>
            <a:endParaRPr lang="zh-TW" altLang="zh-TW" dirty="0">
              <a:latin typeface="微軟正黑體" panose="020B0604030504040204" pitchFamily="34" charset="-120"/>
              <a:ea typeface="微軟正黑體" panose="020B0604030504040204" pitchFamily="34" charset="-120"/>
            </a:endParaRPr>
          </a:p>
          <a:p>
            <a:endParaRPr lang="zh-TW" altLang="zh-TW" dirty="0">
              <a:latin typeface="微軟正黑體" panose="020B0604030504040204" pitchFamily="34" charset="-120"/>
              <a:ea typeface="微軟正黑體" panose="020B0604030504040204" pitchFamily="34" charset="-120"/>
            </a:endParaRPr>
          </a:p>
        </p:txBody>
      </p:sp>
      <p:sp>
        <p:nvSpPr>
          <p:cNvPr id="352" name="Google Shape;352;p41">
            <a:extLst>
              <a:ext uri="{FF2B5EF4-FFF2-40B4-BE49-F238E27FC236}">
                <a16:creationId xmlns:a16="http://schemas.microsoft.com/office/drawing/2014/main" id="{3859D260-05AA-6F3A-8EAC-067669F26F1E}"/>
              </a:ext>
            </a:extLst>
          </p:cNvPr>
          <p:cNvSpPr txBox="1">
            <a:spLocks noGrp="1"/>
          </p:cNvSpPr>
          <p:nvPr>
            <p:ph type="title"/>
          </p:nvPr>
        </p:nvSpPr>
        <p:spPr>
          <a:xfrm>
            <a:off x="642886" y="363654"/>
            <a:ext cx="77175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3600" dirty="0">
                <a:latin typeface="微軟正黑體" panose="020B0604030504040204" pitchFamily="34" charset="-120"/>
                <a:ea typeface="微軟正黑體" panose="020B0604030504040204" pitchFamily="34" charset="-120"/>
              </a:rPr>
              <a:t>參考文獻</a:t>
            </a:r>
            <a:endParaRPr sz="3600" dirty="0">
              <a:latin typeface="微軟正黑體" panose="020B0604030504040204" pitchFamily="34" charset="-120"/>
              <a:ea typeface="微軟正黑體" panose="020B0604030504040204" pitchFamily="34" charset="-120"/>
            </a:endParaRPr>
          </a:p>
        </p:txBody>
      </p:sp>
      <p:sp>
        <p:nvSpPr>
          <p:cNvPr id="2" name="TextBox 1">
            <a:extLst>
              <a:ext uri="{FF2B5EF4-FFF2-40B4-BE49-F238E27FC236}">
                <a16:creationId xmlns:a16="http://schemas.microsoft.com/office/drawing/2014/main" id="{9879B093-7748-3A88-C7F4-3867E04DC029}"/>
              </a:ext>
            </a:extLst>
          </p:cNvPr>
          <p:cNvSpPr txBox="1"/>
          <p:nvPr/>
        </p:nvSpPr>
        <p:spPr>
          <a:xfrm>
            <a:off x="8267700" y="4776399"/>
            <a:ext cx="482824" cy="307777"/>
          </a:xfrm>
          <a:prstGeom prst="rect">
            <a:avLst/>
          </a:prstGeom>
          <a:noFill/>
        </p:spPr>
        <p:txBody>
          <a:bodyPr wrap="none" rtlCol="0">
            <a:spAutoFit/>
          </a:bodyPr>
          <a:lstStyle/>
          <a:p>
            <a:r>
              <a:rPr lang="en-US" altLang="zh-TW" dirty="0"/>
              <a:t>p19</a:t>
            </a:r>
            <a:endParaRPr lang="zh-TW" altLang="en-US" dirty="0"/>
          </a:p>
        </p:txBody>
      </p:sp>
    </p:spTree>
    <p:extLst>
      <p:ext uri="{BB962C8B-B14F-4D97-AF65-F5344CB8AC3E}">
        <p14:creationId xmlns:p14="http://schemas.microsoft.com/office/powerpoint/2010/main" val="2628328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2">
          <a:extLst>
            <a:ext uri="{FF2B5EF4-FFF2-40B4-BE49-F238E27FC236}">
              <a16:creationId xmlns:a16="http://schemas.microsoft.com/office/drawing/2014/main" id="{EEFE703E-AC9C-F051-6DEC-95850B6BA0E0}"/>
            </a:ext>
          </a:extLst>
        </p:cNvPr>
        <p:cNvGrpSpPr/>
        <p:nvPr/>
      </p:nvGrpSpPr>
      <p:grpSpPr>
        <a:xfrm>
          <a:off x="0" y="0"/>
          <a:ext cx="0" cy="0"/>
          <a:chOff x="0" y="0"/>
          <a:chExt cx="0" cy="0"/>
        </a:xfrm>
      </p:grpSpPr>
      <p:sp>
        <p:nvSpPr>
          <p:cNvPr id="213" name="Google Shape;213;p31">
            <a:extLst>
              <a:ext uri="{FF2B5EF4-FFF2-40B4-BE49-F238E27FC236}">
                <a16:creationId xmlns:a16="http://schemas.microsoft.com/office/drawing/2014/main" id="{AC09C6C3-5D7A-5D4A-B781-E6D5A9309FEF}"/>
              </a:ext>
            </a:extLst>
          </p:cNvPr>
          <p:cNvSpPr txBox="1">
            <a:spLocks noGrp="1"/>
          </p:cNvSpPr>
          <p:nvPr>
            <p:ph type="title"/>
          </p:nvPr>
        </p:nvSpPr>
        <p:spPr>
          <a:xfrm>
            <a:off x="4256688" y="2401800"/>
            <a:ext cx="4658700" cy="527400"/>
          </a:xfrm>
          <a:prstGeom prst="rect">
            <a:avLst/>
          </a:prstGeom>
        </p:spPr>
        <p:txBody>
          <a:bodyPr spcFirstLastPara="1" wrap="square" lIns="91425" tIns="91425" rIns="91425" bIns="91425" anchor="t" anchorCtr="0">
            <a:noAutofit/>
          </a:bodyPr>
          <a:lstStyle/>
          <a:p>
            <a:pPr lvl="0"/>
            <a:r>
              <a:rPr lang="zh-TW" altLang="en-US" b="1" dirty="0">
                <a:solidFill>
                  <a:schemeClr val="tx1"/>
                </a:solidFill>
                <a:latin typeface="微軟正黑體" panose="020B0604030504040204" pitchFamily="34" charset="-120"/>
                <a:ea typeface="微軟正黑體" panose="020B0604030504040204" pitchFamily="34" charset="-120"/>
              </a:rPr>
              <a:t>研究背景與目標</a:t>
            </a:r>
            <a:endParaRPr b="1" dirty="0">
              <a:solidFill>
                <a:schemeClr val="tx1"/>
              </a:solidFill>
              <a:latin typeface="微軟正黑體" panose="020B0604030504040204" pitchFamily="34" charset="-120"/>
              <a:ea typeface="微軟正黑體" panose="020B0604030504040204" pitchFamily="34" charset="-120"/>
            </a:endParaRPr>
          </a:p>
        </p:txBody>
      </p:sp>
      <p:sp>
        <p:nvSpPr>
          <p:cNvPr id="214" name="Google Shape;214;p31">
            <a:extLst>
              <a:ext uri="{FF2B5EF4-FFF2-40B4-BE49-F238E27FC236}">
                <a16:creationId xmlns:a16="http://schemas.microsoft.com/office/drawing/2014/main" id="{A54FCA17-6740-2BE2-C644-37D106005BAE}"/>
              </a:ext>
            </a:extLst>
          </p:cNvPr>
          <p:cNvSpPr txBox="1">
            <a:spLocks noGrp="1"/>
          </p:cNvSpPr>
          <p:nvPr>
            <p:ph type="title" idx="2"/>
          </p:nvPr>
        </p:nvSpPr>
        <p:spPr>
          <a:xfrm>
            <a:off x="228600" y="1498357"/>
            <a:ext cx="3009300" cy="206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 name="TextBox 1">
            <a:extLst>
              <a:ext uri="{FF2B5EF4-FFF2-40B4-BE49-F238E27FC236}">
                <a16:creationId xmlns:a16="http://schemas.microsoft.com/office/drawing/2014/main" id="{2EC7F1D7-1A2D-FA6D-EA88-AEDDE722D9CA}"/>
              </a:ext>
            </a:extLst>
          </p:cNvPr>
          <p:cNvSpPr txBox="1"/>
          <p:nvPr/>
        </p:nvSpPr>
        <p:spPr>
          <a:xfrm>
            <a:off x="8267700" y="4776399"/>
            <a:ext cx="383438" cy="307777"/>
          </a:xfrm>
          <a:prstGeom prst="rect">
            <a:avLst/>
          </a:prstGeom>
          <a:noFill/>
        </p:spPr>
        <p:txBody>
          <a:bodyPr wrap="none" rtlCol="0">
            <a:spAutoFit/>
          </a:bodyPr>
          <a:lstStyle/>
          <a:p>
            <a:r>
              <a:rPr lang="en-US" altLang="zh-TW" dirty="0"/>
              <a:t>p2</a:t>
            </a:r>
            <a:endParaRPr lang="zh-TW" altLang="en-US" dirty="0"/>
          </a:p>
        </p:txBody>
      </p:sp>
    </p:spTree>
    <p:extLst>
      <p:ext uri="{BB962C8B-B14F-4D97-AF65-F5344CB8AC3E}">
        <p14:creationId xmlns:p14="http://schemas.microsoft.com/office/powerpoint/2010/main" val="1246650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5">
          <a:extLst>
            <a:ext uri="{FF2B5EF4-FFF2-40B4-BE49-F238E27FC236}">
              <a16:creationId xmlns:a16="http://schemas.microsoft.com/office/drawing/2014/main" id="{C27F0F6F-C845-FC91-147A-18890055545E}"/>
            </a:ext>
          </a:extLst>
        </p:cNvPr>
        <p:cNvGrpSpPr/>
        <p:nvPr/>
      </p:nvGrpSpPr>
      <p:grpSpPr>
        <a:xfrm>
          <a:off x="0" y="0"/>
          <a:ext cx="0" cy="0"/>
          <a:chOff x="0" y="0"/>
          <a:chExt cx="0" cy="0"/>
        </a:xfrm>
      </p:grpSpPr>
      <p:sp>
        <p:nvSpPr>
          <p:cNvPr id="8" name="Google Shape;315;p40">
            <a:extLst>
              <a:ext uri="{FF2B5EF4-FFF2-40B4-BE49-F238E27FC236}">
                <a16:creationId xmlns:a16="http://schemas.microsoft.com/office/drawing/2014/main" id="{0746A86D-DA24-6F1A-B160-8BFD329382E2}"/>
              </a:ext>
            </a:extLst>
          </p:cNvPr>
          <p:cNvSpPr txBox="1">
            <a:spLocks noGrp="1"/>
          </p:cNvSpPr>
          <p:nvPr>
            <p:ph type="title"/>
          </p:nvPr>
        </p:nvSpPr>
        <p:spPr>
          <a:xfrm>
            <a:off x="1163850" y="1130000"/>
            <a:ext cx="5310194" cy="146120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latin typeface="微軟正黑體" panose="020B0604030504040204" pitchFamily="34" charset="-120"/>
                <a:ea typeface="微軟正黑體" panose="020B0604030504040204" pitchFamily="34" charset="-120"/>
              </a:rPr>
              <a:t>THANK YOU</a:t>
            </a:r>
            <a:endParaRPr sz="4800" b="1" dirty="0">
              <a:latin typeface="微軟正黑體" panose="020B0604030504040204" pitchFamily="34" charset="-120"/>
              <a:ea typeface="微軟正黑體" panose="020B0604030504040204" pitchFamily="34" charset="-120"/>
            </a:endParaRPr>
          </a:p>
        </p:txBody>
      </p:sp>
      <p:sp>
        <p:nvSpPr>
          <p:cNvPr id="9" name="Google Shape;316;p40">
            <a:extLst>
              <a:ext uri="{FF2B5EF4-FFF2-40B4-BE49-F238E27FC236}">
                <a16:creationId xmlns:a16="http://schemas.microsoft.com/office/drawing/2014/main" id="{E287E59D-75D9-C56A-FF6F-9F855B938907}"/>
              </a:ext>
            </a:extLst>
          </p:cNvPr>
          <p:cNvSpPr txBox="1">
            <a:spLocks/>
          </p:cNvSpPr>
          <p:nvPr/>
        </p:nvSpPr>
        <p:spPr>
          <a:xfrm>
            <a:off x="5743224" y="3077547"/>
            <a:ext cx="4182440" cy="2653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rchivo"/>
              <a:buChar char="●"/>
              <a:defRPr sz="1200" b="0" i="0" u="none" strike="noStrike" cap="none">
                <a:solidFill>
                  <a:schemeClr val="dk1"/>
                </a:solidFill>
                <a:latin typeface="Archivo"/>
                <a:ea typeface="Archivo"/>
                <a:cs typeface="Archivo"/>
                <a:sym typeface="Archivo"/>
              </a:defRPr>
            </a:lvl1pPr>
            <a:lvl2pPr marL="914400" marR="0" lvl="1" indent="-317500" algn="l" rtl="0">
              <a:lnSpc>
                <a:spcPct val="115000"/>
              </a:lnSpc>
              <a:spcBef>
                <a:spcPts val="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2pPr>
            <a:lvl3pPr marL="1371600" marR="0" lvl="2" indent="-317500" algn="l" rtl="0">
              <a:lnSpc>
                <a:spcPct val="115000"/>
              </a:lnSpc>
              <a:spcBef>
                <a:spcPts val="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3pPr>
            <a:lvl4pPr marL="1828800" marR="0" lvl="3" indent="-317500" algn="l" rtl="0">
              <a:lnSpc>
                <a:spcPct val="115000"/>
              </a:lnSpc>
              <a:spcBef>
                <a:spcPts val="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4pPr>
            <a:lvl5pPr marL="2286000" marR="0" lvl="4" indent="-317500" algn="l" rtl="0">
              <a:lnSpc>
                <a:spcPct val="115000"/>
              </a:lnSpc>
              <a:spcBef>
                <a:spcPts val="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5pPr>
            <a:lvl6pPr marL="2743200" marR="0" lvl="5" indent="-317500" algn="l" rtl="0">
              <a:lnSpc>
                <a:spcPct val="115000"/>
              </a:lnSpc>
              <a:spcBef>
                <a:spcPts val="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6pPr>
            <a:lvl7pPr marL="3200400" marR="0" lvl="6" indent="-317500" algn="l" rtl="0">
              <a:lnSpc>
                <a:spcPct val="115000"/>
              </a:lnSpc>
              <a:spcBef>
                <a:spcPts val="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7pPr>
            <a:lvl8pPr marL="3657600" marR="0" lvl="7" indent="-317500" algn="l" rtl="0">
              <a:lnSpc>
                <a:spcPct val="115000"/>
              </a:lnSpc>
              <a:spcBef>
                <a:spcPts val="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8pPr>
            <a:lvl9pPr marL="4114800" marR="0" lvl="8" indent="-317500" algn="l" rtl="0">
              <a:lnSpc>
                <a:spcPct val="115000"/>
              </a:lnSpc>
              <a:spcBef>
                <a:spcPts val="0"/>
              </a:spcBef>
              <a:spcAft>
                <a:spcPts val="0"/>
              </a:spcAft>
              <a:buClr>
                <a:schemeClr val="dk1"/>
              </a:buClr>
              <a:buSzPts val="1400"/>
              <a:buFont typeface="Archivo"/>
              <a:buChar char="■"/>
              <a:defRPr sz="1400" b="0" i="0" u="none" strike="noStrike" cap="none">
                <a:solidFill>
                  <a:schemeClr val="dk1"/>
                </a:solidFill>
                <a:latin typeface="Archivo"/>
                <a:ea typeface="Archivo"/>
                <a:cs typeface="Archivo"/>
                <a:sym typeface="Archivo"/>
              </a:defRPr>
            </a:lvl9pPr>
          </a:lstStyle>
          <a:p>
            <a:pPr marL="0" indent="0">
              <a:buFont typeface="Archivo"/>
              <a:buNone/>
            </a:pPr>
            <a:r>
              <a:rPr lang="en-US" dirty="0">
                <a:latin typeface="微軟正黑體" panose="020B0604030504040204" pitchFamily="34" charset="-120"/>
                <a:ea typeface="微軟正黑體" panose="020B0604030504040204" pitchFamily="34" charset="-120"/>
              </a:rPr>
              <a:t>Do you have any questions?</a:t>
            </a:r>
          </a:p>
          <a:p>
            <a:pPr marL="0" indent="0">
              <a:spcBef>
                <a:spcPts val="1000"/>
              </a:spcBef>
              <a:buFont typeface="Archivo"/>
              <a:buNone/>
            </a:pPr>
            <a:r>
              <a:rPr lang="en-US" dirty="0">
                <a:latin typeface="微軟正黑體" panose="020B0604030504040204" pitchFamily="34" charset="-120"/>
                <a:ea typeface="微軟正黑體" panose="020B0604030504040204" pitchFamily="34" charset="-120"/>
              </a:rPr>
              <a:t>brianchen989@gmail.com</a:t>
            </a:r>
          </a:p>
          <a:p>
            <a:pPr marL="0" indent="0">
              <a:buFont typeface="Archivo"/>
              <a:buNone/>
            </a:pPr>
            <a:r>
              <a:rPr lang="en-US" dirty="0">
                <a:latin typeface="微軟正黑體" panose="020B0604030504040204" pitchFamily="34" charset="-120"/>
                <a:ea typeface="微軟正黑體" panose="020B0604030504040204" pitchFamily="34" charset="-120"/>
              </a:rPr>
              <a:t>0908107363</a:t>
            </a:r>
          </a:p>
          <a:p>
            <a:pPr marL="0" indent="0">
              <a:buNone/>
            </a:pPr>
            <a:r>
              <a:rPr lang="en-US" dirty="0">
                <a:latin typeface="微軟正黑體" panose="020B0604030504040204" pitchFamily="34" charset="-120"/>
                <a:ea typeface="微軟正黑體" panose="020B0604030504040204" pitchFamily="34" charset="-120"/>
              </a:rPr>
              <a:t>https://github.com/brianchen989</a:t>
            </a:r>
          </a:p>
        </p:txBody>
      </p:sp>
      <p:sp>
        <p:nvSpPr>
          <p:cNvPr id="2" name="TextBox 1">
            <a:extLst>
              <a:ext uri="{FF2B5EF4-FFF2-40B4-BE49-F238E27FC236}">
                <a16:creationId xmlns:a16="http://schemas.microsoft.com/office/drawing/2014/main" id="{EA2401EE-E948-706D-B869-D0A805B2048D}"/>
              </a:ext>
            </a:extLst>
          </p:cNvPr>
          <p:cNvSpPr txBox="1"/>
          <p:nvPr/>
        </p:nvSpPr>
        <p:spPr>
          <a:xfrm>
            <a:off x="8267700" y="4776399"/>
            <a:ext cx="482824" cy="307777"/>
          </a:xfrm>
          <a:prstGeom prst="rect">
            <a:avLst/>
          </a:prstGeom>
          <a:noFill/>
        </p:spPr>
        <p:txBody>
          <a:bodyPr wrap="none" rtlCol="0">
            <a:spAutoFit/>
          </a:bodyPr>
          <a:lstStyle/>
          <a:p>
            <a:r>
              <a:rPr lang="en-US" altLang="zh-TW" dirty="0"/>
              <a:t>p20</a:t>
            </a:r>
            <a:endParaRPr lang="zh-TW" altLang="en-US" dirty="0"/>
          </a:p>
        </p:txBody>
      </p:sp>
    </p:spTree>
    <p:extLst>
      <p:ext uri="{BB962C8B-B14F-4D97-AF65-F5344CB8AC3E}">
        <p14:creationId xmlns:p14="http://schemas.microsoft.com/office/powerpoint/2010/main" val="557133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3">
          <a:extLst>
            <a:ext uri="{FF2B5EF4-FFF2-40B4-BE49-F238E27FC236}">
              <a16:creationId xmlns:a16="http://schemas.microsoft.com/office/drawing/2014/main" id="{F8EEC1FD-CAF1-5FBF-B5A6-BE6AB60C7856}"/>
            </a:ext>
          </a:extLst>
        </p:cNvPr>
        <p:cNvGrpSpPr/>
        <p:nvPr/>
      </p:nvGrpSpPr>
      <p:grpSpPr>
        <a:xfrm>
          <a:off x="0" y="0"/>
          <a:ext cx="0" cy="0"/>
          <a:chOff x="0" y="0"/>
          <a:chExt cx="0" cy="0"/>
        </a:xfrm>
      </p:grpSpPr>
      <p:sp>
        <p:nvSpPr>
          <p:cNvPr id="234" name="Google Shape;234;p34">
            <a:extLst>
              <a:ext uri="{FF2B5EF4-FFF2-40B4-BE49-F238E27FC236}">
                <a16:creationId xmlns:a16="http://schemas.microsoft.com/office/drawing/2014/main" id="{85DA9155-251F-256F-9543-4441A7CF4777}"/>
              </a:ext>
            </a:extLst>
          </p:cNvPr>
          <p:cNvSpPr txBox="1">
            <a:spLocks noGrp="1"/>
          </p:cNvSpPr>
          <p:nvPr>
            <p:ph type="title" idx="6"/>
          </p:nvPr>
        </p:nvSpPr>
        <p:spPr>
          <a:xfrm>
            <a:off x="228600" y="342540"/>
            <a:ext cx="8686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latin typeface="微軟正黑體" panose="020B0604030504040204" pitchFamily="34" charset="-120"/>
                <a:ea typeface="微軟正黑體" panose="020B0604030504040204" pitchFamily="34" charset="-120"/>
              </a:rPr>
              <a:t>THREE IDEAS</a:t>
            </a:r>
            <a:endParaRPr>
              <a:latin typeface="微軟正黑體" panose="020B0604030504040204" pitchFamily="34" charset="-120"/>
              <a:ea typeface="微軟正黑體" panose="020B0604030504040204" pitchFamily="34" charset="-120"/>
            </a:endParaRPr>
          </a:p>
        </p:txBody>
      </p:sp>
      <p:sp>
        <p:nvSpPr>
          <p:cNvPr id="235" name="Google Shape;235;p34">
            <a:extLst>
              <a:ext uri="{FF2B5EF4-FFF2-40B4-BE49-F238E27FC236}">
                <a16:creationId xmlns:a16="http://schemas.microsoft.com/office/drawing/2014/main" id="{6AEABCEE-790D-6642-A6E3-FB8857F3E465}"/>
              </a:ext>
            </a:extLst>
          </p:cNvPr>
          <p:cNvSpPr txBox="1">
            <a:spLocks noGrp="1"/>
          </p:cNvSpPr>
          <p:nvPr>
            <p:ph type="subTitle" idx="1"/>
          </p:nvPr>
        </p:nvSpPr>
        <p:spPr>
          <a:xfrm>
            <a:off x="2016959" y="2542950"/>
            <a:ext cx="5911800" cy="738600"/>
          </a:xfrm>
          <a:prstGeom prst="rect">
            <a:avLst/>
          </a:prstGeom>
        </p:spPr>
        <p:txBody>
          <a:bodyPr spcFirstLastPara="1" wrap="square" lIns="91425" tIns="91425" rIns="91425" bIns="91425" anchor="t" anchorCtr="0">
            <a:noAutofit/>
          </a:bodyPr>
          <a:lstStyle/>
          <a:p>
            <a:pPr marL="0" indent="0"/>
            <a:r>
              <a:rPr lang="zh-TW" altLang="zh-TW" sz="1800" b="1" dirty="0">
                <a:latin typeface="微軟正黑體" panose="020B0604030504040204" pitchFamily="34" charset="-120"/>
                <a:ea typeface="微軟正黑體" panose="020B0604030504040204" pitchFamily="34" charset="-120"/>
              </a:rPr>
              <a:t>研究動機：</a:t>
            </a:r>
            <a:r>
              <a:rPr lang="zh-TW" altLang="zh-TW" sz="1800" dirty="0">
                <a:latin typeface="微軟正黑體" panose="020B0604030504040204" pitchFamily="34" charset="-120"/>
                <a:ea typeface="微軟正黑體" panose="020B0604030504040204" pitchFamily="34" charset="-120"/>
              </a:rPr>
              <a:t>自動化系統可減少使用者負擔、提高飲食追蹤的頻率與準確性；若能在手機端即時回饋熱量，對減重或慢性病管理有實際助益。</a:t>
            </a:r>
          </a:p>
          <a:p>
            <a:pPr marL="0" lvl="0" indent="0"/>
            <a:endParaRPr sz="1800" dirty="0">
              <a:latin typeface="微軟正黑體" panose="020B0604030504040204" pitchFamily="34" charset="-120"/>
              <a:ea typeface="微軟正黑體" panose="020B0604030504040204" pitchFamily="34" charset="-120"/>
            </a:endParaRPr>
          </a:p>
        </p:txBody>
      </p:sp>
      <p:sp>
        <p:nvSpPr>
          <p:cNvPr id="236" name="Google Shape;236;p34">
            <a:extLst>
              <a:ext uri="{FF2B5EF4-FFF2-40B4-BE49-F238E27FC236}">
                <a16:creationId xmlns:a16="http://schemas.microsoft.com/office/drawing/2014/main" id="{6A54B7C9-5112-F43B-3FD2-301C21BFE934}"/>
              </a:ext>
            </a:extLst>
          </p:cNvPr>
          <p:cNvSpPr txBox="1">
            <a:spLocks noGrp="1"/>
          </p:cNvSpPr>
          <p:nvPr>
            <p:ph type="subTitle" idx="2"/>
          </p:nvPr>
        </p:nvSpPr>
        <p:spPr>
          <a:xfrm>
            <a:off x="2016959" y="1176625"/>
            <a:ext cx="5911800" cy="738600"/>
          </a:xfrm>
          <a:prstGeom prst="rect">
            <a:avLst/>
          </a:prstGeom>
        </p:spPr>
        <p:txBody>
          <a:bodyPr spcFirstLastPara="1" wrap="square" lIns="91425" tIns="91425" rIns="91425" bIns="91425" anchor="t" anchorCtr="0">
            <a:noAutofit/>
          </a:bodyPr>
          <a:lstStyle/>
          <a:p>
            <a:pPr marL="0" indent="0"/>
            <a:r>
              <a:rPr lang="zh-TW" altLang="zh-TW" sz="1800" b="1" dirty="0">
                <a:latin typeface="微軟正黑體" panose="020B0604030504040204" pitchFamily="34" charset="-120"/>
                <a:ea typeface="微軟正黑體" panose="020B0604030504040204" pitchFamily="34" charset="-120"/>
              </a:rPr>
              <a:t>背景：</a:t>
            </a:r>
            <a:r>
              <a:rPr lang="zh-TW" altLang="zh-TW" sz="1800" dirty="0">
                <a:latin typeface="微軟正黑體" panose="020B0604030504040204" pitchFamily="34" charset="-120"/>
                <a:ea typeface="微軟正黑體" panose="020B0604030504040204" pitchFamily="34" charset="-120"/>
              </a:rPr>
              <a:t>現有方法多依賴人工輸入或條碼，缺乏對餐盤中多種食物的自動化且即時評估能力。</a:t>
            </a:r>
          </a:p>
          <a:p>
            <a:pPr marL="0" lvl="0" indent="0"/>
            <a:endParaRPr sz="1800" dirty="0">
              <a:latin typeface="微軟正黑體" panose="020B0604030504040204" pitchFamily="34" charset="-120"/>
              <a:ea typeface="微軟正黑體" panose="020B0604030504040204" pitchFamily="34" charset="-120"/>
            </a:endParaRPr>
          </a:p>
        </p:txBody>
      </p:sp>
      <p:sp>
        <p:nvSpPr>
          <p:cNvPr id="237" name="Google Shape;237;p34">
            <a:extLst>
              <a:ext uri="{FF2B5EF4-FFF2-40B4-BE49-F238E27FC236}">
                <a16:creationId xmlns:a16="http://schemas.microsoft.com/office/drawing/2014/main" id="{D5CDB4D4-54F7-F760-4F82-A0CE6F97E539}"/>
              </a:ext>
            </a:extLst>
          </p:cNvPr>
          <p:cNvSpPr txBox="1">
            <a:spLocks noGrp="1"/>
          </p:cNvSpPr>
          <p:nvPr>
            <p:ph type="subTitle" idx="3"/>
          </p:nvPr>
        </p:nvSpPr>
        <p:spPr>
          <a:xfrm>
            <a:off x="2017286" y="3803600"/>
            <a:ext cx="5911800" cy="738600"/>
          </a:xfrm>
          <a:prstGeom prst="rect">
            <a:avLst/>
          </a:prstGeom>
        </p:spPr>
        <p:txBody>
          <a:bodyPr spcFirstLastPara="1" wrap="square" lIns="91425" tIns="91425" rIns="91425" bIns="91425" anchor="t" anchorCtr="0">
            <a:noAutofit/>
          </a:bodyPr>
          <a:lstStyle/>
          <a:p>
            <a:pPr marL="0" indent="0"/>
            <a:r>
              <a:rPr lang="zh-TW" altLang="zh-TW" sz="1800" b="1" dirty="0">
                <a:latin typeface="微軟正黑體" panose="020B0604030504040204" pitchFamily="34" charset="-120"/>
                <a:ea typeface="微軟正黑體" panose="020B0604030504040204" pitchFamily="34" charset="-120"/>
              </a:rPr>
              <a:t>研究目標與研究問題</a:t>
            </a:r>
            <a:r>
              <a:rPr lang="en-US" altLang="zh-TW" sz="1800" b="1"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如何用</a:t>
            </a:r>
            <a:r>
              <a:rPr lang="en-US" altLang="zh-TW" sz="1800" dirty="0">
                <a:latin typeface="微軟正黑體" panose="020B0604030504040204" pitchFamily="34" charset="-120"/>
                <a:ea typeface="微軟正黑體" panose="020B0604030504040204" pitchFamily="34" charset="-120"/>
              </a:rPr>
              <a:t>YOLOV9</a:t>
            </a:r>
            <a:r>
              <a:rPr lang="zh-TW" altLang="en-US" sz="1800" dirty="0">
                <a:latin typeface="微軟正黑體" panose="020B0604030504040204" pitchFamily="34" charset="-120"/>
                <a:ea typeface="微軟正黑體" panose="020B0604030504040204" pitchFamily="34" charset="-120"/>
              </a:rPr>
              <a:t>做圖片辨識同時熱量</a:t>
            </a:r>
            <a:endParaRPr lang="zh-TW" altLang="zh-TW" sz="1800" dirty="0">
              <a:latin typeface="微軟正黑體" panose="020B0604030504040204" pitchFamily="34" charset="-120"/>
              <a:ea typeface="微軟正黑體" panose="020B0604030504040204" pitchFamily="34" charset="-120"/>
            </a:endParaRPr>
          </a:p>
          <a:p>
            <a:pPr marL="0" lvl="0" indent="0"/>
            <a:endParaRPr sz="1800" dirty="0">
              <a:latin typeface="微軟正黑體" panose="020B0604030504040204" pitchFamily="34" charset="-120"/>
              <a:ea typeface="微軟正黑體" panose="020B0604030504040204" pitchFamily="34" charset="-120"/>
            </a:endParaRPr>
          </a:p>
        </p:txBody>
      </p:sp>
      <p:sp>
        <p:nvSpPr>
          <p:cNvPr id="238" name="Google Shape;238;p34">
            <a:extLst>
              <a:ext uri="{FF2B5EF4-FFF2-40B4-BE49-F238E27FC236}">
                <a16:creationId xmlns:a16="http://schemas.microsoft.com/office/drawing/2014/main" id="{A879AB41-B421-BC9F-D3C7-CE3AAAAAAF1F}"/>
              </a:ext>
            </a:extLst>
          </p:cNvPr>
          <p:cNvSpPr txBox="1">
            <a:spLocks noGrp="1"/>
          </p:cNvSpPr>
          <p:nvPr>
            <p:ph type="title"/>
          </p:nvPr>
        </p:nvSpPr>
        <p:spPr>
          <a:xfrm>
            <a:off x="1214429" y="2702041"/>
            <a:ext cx="930300" cy="31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微軟正黑體" panose="020B0604030504040204" pitchFamily="34" charset="-120"/>
                <a:ea typeface="微軟正黑體" panose="020B0604030504040204" pitchFamily="34" charset="-120"/>
              </a:rPr>
              <a:t>02</a:t>
            </a:r>
            <a:endParaRPr>
              <a:latin typeface="微軟正黑體" panose="020B0604030504040204" pitchFamily="34" charset="-120"/>
              <a:ea typeface="微軟正黑體" panose="020B0604030504040204" pitchFamily="34" charset="-120"/>
            </a:endParaRPr>
          </a:p>
        </p:txBody>
      </p:sp>
      <p:sp>
        <p:nvSpPr>
          <p:cNvPr id="239" name="Google Shape;239;p34">
            <a:extLst>
              <a:ext uri="{FF2B5EF4-FFF2-40B4-BE49-F238E27FC236}">
                <a16:creationId xmlns:a16="http://schemas.microsoft.com/office/drawing/2014/main" id="{8B648B41-21FD-D820-214A-E1AE082C484B}"/>
              </a:ext>
            </a:extLst>
          </p:cNvPr>
          <p:cNvSpPr txBox="1">
            <a:spLocks noGrp="1"/>
          </p:cNvSpPr>
          <p:nvPr>
            <p:ph type="title" idx="4"/>
          </p:nvPr>
        </p:nvSpPr>
        <p:spPr>
          <a:xfrm>
            <a:off x="1214834" y="1388566"/>
            <a:ext cx="928500" cy="31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微軟正黑體" panose="020B0604030504040204" pitchFamily="34" charset="-120"/>
                <a:ea typeface="微軟正黑體" panose="020B0604030504040204" pitchFamily="34" charset="-120"/>
              </a:rPr>
              <a:t>01</a:t>
            </a:r>
            <a:endParaRPr>
              <a:latin typeface="微軟正黑體" panose="020B0604030504040204" pitchFamily="34" charset="-120"/>
              <a:ea typeface="微軟正黑體" panose="020B0604030504040204" pitchFamily="34" charset="-120"/>
            </a:endParaRPr>
          </a:p>
        </p:txBody>
      </p:sp>
      <p:sp>
        <p:nvSpPr>
          <p:cNvPr id="240" name="Google Shape;240;p34">
            <a:extLst>
              <a:ext uri="{FF2B5EF4-FFF2-40B4-BE49-F238E27FC236}">
                <a16:creationId xmlns:a16="http://schemas.microsoft.com/office/drawing/2014/main" id="{BB830464-3806-F9AB-5DED-C18D678C0C40}"/>
              </a:ext>
            </a:extLst>
          </p:cNvPr>
          <p:cNvSpPr txBox="1">
            <a:spLocks noGrp="1"/>
          </p:cNvSpPr>
          <p:nvPr>
            <p:ph type="title" idx="5"/>
          </p:nvPr>
        </p:nvSpPr>
        <p:spPr>
          <a:xfrm>
            <a:off x="1215241" y="4015391"/>
            <a:ext cx="930300" cy="31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微軟正黑體" panose="020B0604030504040204" pitchFamily="34" charset="-120"/>
                <a:ea typeface="微軟正黑體" panose="020B0604030504040204" pitchFamily="34" charset="-120"/>
              </a:rPr>
              <a:t>03</a:t>
            </a:r>
            <a:endParaRPr>
              <a:latin typeface="微軟正黑體" panose="020B0604030504040204" pitchFamily="34" charset="-120"/>
              <a:ea typeface="微軟正黑體" panose="020B0604030504040204" pitchFamily="34" charset="-120"/>
            </a:endParaRPr>
          </a:p>
        </p:txBody>
      </p:sp>
      <p:sp>
        <p:nvSpPr>
          <p:cNvPr id="3" name="TextBox 2">
            <a:extLst>
              <a:ext uri="{FF2B5EF4-FFF2-40B4-BE49-F238E27FC236}">
                <a16:creationId xmlns:a16="http://schemas.microsoft.com/office/drawing/2014/main" id="{3CE875B2-7622-43F8-8B55-54CBED0F2AF2}"/>
              </a:ext>
            </a:extLst>
          </p:cNvPr>
          <p:cNvSpPr txBox="1"/>
          <p:nvPr/>
        </p:nvSpPr>
        <p:spPr>
          <a:xfrm>
            <a:off x="8267700" y="4776399"/>
            <a:ext cx="383438" cy="307777"/>
          </a:xfrm>
          <a:prstGeom prst="rect">
            <a:avLst/>
          </a:prstGeom>
          <a:noFill/>
        </p:spPr>
        <p:txBody>
          <a:bodyPr wrap="none" rtlCol="0">
            <a:spAutoFit/>
          </a:bodyPr>
          <a:lstStyle/>
          <a:p>
            <a:r>
              <a:rPr lang="en-US" altLang="zh-TW" dirty="0"/>
              <a:t>p3</a:t>
            </a:r>
            <a:endParaRPr lang="zh-TW" altLang="en-US" dirty="0"/>
          </a:p>
        </p:txBody>
      </p:sp>
    </p:spTree>
    <p:extLst>
      <p:ext uri="{BB962C8B-B14F-4D97-AF65-F5344CB8AC3E}">
        <p14:creationId xmlns:p14="http://schemas.microsoft.com/office/powerpoint/2010/main" val="3807033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2">
          <a:extLst>
            <a:ext uri="{FF2B5EF4-FFF2-40B4-BE49-F238E27FC236}">
              <a16:creationId xmlns:a16="http://schemas.microsoft.com/office/drawing/2014/main" id="{6F48ACF5-17D8-C850-166A-7013CDBBF276}"/>
            </a:ext>
          </a:extLst>
        </p:cNvPr>
        <p:cNvGrpSpPr/>
        <p:nvPr/>
      </p:nvGrpSpPr>
      <p:grpSpPr>
        <a:xfrm>
          <a:off x="0" y="0"/>
          <a:ext cx="0" cy="0"/>
          <a:chOff x="0" y="0"/>
          <a:chExt cx="0" cy="0"/>
        </a:xfrm>
      </p:grpSpPr>
      <p:sp>
        <p:nvSpPr>
          <p:cNvPr id="213" name="Google Shape;213;p31">
            <a:extLst>
              <a:ext uri="{FF2B5EF4-FFF2-40B4-BE49-F238E27FC236}">
                <a16:creationId xmlns:a16="http://schemas.microsoft.com/office/drawing/2014/main" id="{1D982D3A-ABE2-C642-D2C1-37345057AC63}"/>
              </a:ext>
            </a:extLst>
          </p:cNvPr>
          <p:cNvSpPr txBox="1">
            <a:spLocks noGrp="1"/>
          </p:cNvSpPr>
          <p:nvPr>
            <p:ph type="title"/>
          </p:nvPr>
        </p:nvSpPr>
        <p:spPr>
          <a:xfrm>
            <a:off x="4256688" y="2401800"/>
            <a:ext cx="4658700" cy="527400"/>
          </a:xfrm>
          <a:prstGeom prst="rect">
            <a:avLst/>
          </a:prstGeom>
        </p:spPr>
        <p:txBody>
          <a:bodyPr spcFirstLastPara="1" wrap="square" lIns="91425" tIns="91425" rIns="91425" bIns="91425" anchor="t" anchorCtr="0">
            <a:noAutofit/>
          </a:bodyPr>
          <a:lstStyle/>
          <a:p>
            <a:pPr lvl="0"/>
            <a:r>
              <a:rPr lang="zh-TW" altLang="en-US" b="1" dirty="0">
                <a:solidFill>
                  <a:schemeClr val="tx1"/>
                </a:solidFill>
                <a:latin typeface="微軟正黑體" panose="020B0604030504040204" pitchFamily="34" charset="-120"/>
                <a:ea typeface="微軟正黑體" panose="020B0604030504040204" pitchFamily="34" charset="-120"/>
              </a:rPr>
              <a:t>核心技術分析</a:t>
            </a:r>
            <a:endParaRPr b="1" dirty="0">
              <a:solidFill>
                <a:schemeClr val="tx1"/>
              </a:solidFill>
              <a:latin typeface="微軟正黑體" panose="020B0604030504040204" pitchFamily="34" charset="-120"/>
              <a:ea typeface="微軟正黑體" panose="020B0604030504040204" pitchFamily="34" charset="-120"/>
            </a:endParaRPr>
          </a:p>
        </p:txBody>
      </p:sp>
      <p:sp>
        <p:nvSpPr>
          <p:cNvPr id="214" name="Google Shape;214;p31">
            <a:extLst>
              <a:ext uri="{FF2B5EF4-FFF2-40B4-BE49-F238E27FC236}">
                <a16:creationId xmlns:a16="http://schemas.microsoft.com/office/drawing/2014/main" id="{F82AF2F5-17F7-FF54-B01C-7E59CCBC2BBA}"/>
              </a:ext>
            </a:extLst>
          </p:cNvPr>
          <p:cNvSpPr txBox="1">
            <a:spLocks noGrp="1"/>
          </p:cNvSpPr>
          <p:nvPr>
            <p:ph type="title" idx="2"/>
          </p:nvPr>
        </p:nvSpPr>
        <p:spPr>
          <a:xfrm>
            <a:off x="228600" y="1498357"/>
            <a:ext cx="3009300" cy="206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en-US" altLang="zh-TW" dirty="0"/>
              <a:t>2</a:t>
            </a:r>
            <a:endParaRPr dirty="0"/>
          </a:p>
        </p:txBody>
      </p:sp>
      <p:sp>
        <p:nvSpPr>
          <p:cNvPr id="2" name="TextBox 1">
            <a:extLst>
              <a:ext uri="{FF2B5EF4-FFF2-40B4-BE49-F238E27FC236}">
                <a16:creationId xmlns:a16="http://schemas.microsoft.com/office/drawing/2014/main" id="{3E7D56FB-5282-D305-E53F-86AE94582162}"/>
              </a:ext>
            </a:extLst>
          </p:cNvPr>
          <p:cNvSpPr txBox="1"/>
          <p:nvPr/>
        </p:nvSpPr>
        <p:spPr>
          <a:xfrm>
            <a:off x="8267700" y="4776399"/>
            <a:ext cx="383438" cy="307777"/>
          </a:xfrm>
          <a:prstGeom prst="rect">
            <a:avLst/>
          </a:prstGeom>
          <a:noFill/>
        </p:spPr>
        <p:txBody>
          <a:bodyPr wrap="none" rtlCol="0">
            <a:spAutoFit/>
          </a:bodyPr>
          <a:lstStyle/>
          <a:p>
            <a:r>
              <a:rPr lang="en-US" altLang="zh-TW" dirty="0"/>
              <a:t>p4</a:t>
            </a:r>
            <a:endParaRPr lang="zh-TW" altLang="en-US" dirty="0"/>
          </a:p>
        </p:txBody>
      </p:sp>
    </p:spTree>
    <p:extLst>
      <p:ext uri="{BB962C8B-B14F-4D97-AF65-F5344CB8AC3E}">
        <p14:creationId xmlns:p14="http://schemas.microsoft.com/office/powerpoint/2010/main" val="477969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4">
          <a:extLst>
            <a:ext uri="{FF2B5EF4-FFF2-40B4-BE49-F238E27FC236}">
              <a16:creationId xmlns:a16="http://schemas.microsoft.com/office/drawing/2014/main" id="{63687E24-A4A7-048B-049E-70077379719D}"/>
            </a:ext>
          </a:extLst>
        </p:cNvPr>
        <p:cNvGrpSpPr/>
        <p:nvPr/>
      </p:nvGrpSpPr>
      <p:grpSpPr>
        <a:xfrm>
          <a:off x="0" y="0"/>
          <a:ext cx="0" cy="0"/>
          <a:chOff x="0" y="0"/>
          <a:chExt cx="0" cy="0"/>
        </a:xfrm>
      </p:grpSpPr>
      <p:sp>
        <p:nvSpPr>
          <p:cNvPr id="185" name="Google Shape;185;p29">
            <a:extLst>
              <a:ext uri="{FF2B5EF4-FFF2-40B4-BE49-F238E27FC236}">
                <a16:creationId xmlns:a16="http://schemas.microsoft.com/office/drawing/2014/main" id="{D2A7CF60-9EE8-0616-386F-A0018AC56C8F}"/>
              </a:ext>
            </a:extLst>
          </p:cNvPr>
          <p:cNvSpPr txBox="1">
            <a:spLocks noGrp="1"/>
          </p:cNvSpPr>
          <p:nvPr>
            <p:ph type="title" idx="19"/>
          </p:nvPr>
        </p:nvSpPr>
        <p:spPr>
          <a:xfrm>
            <a:off x="228600" y="4352104"/>
            <a:ext cx="8687100" cy="54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b="1" dirty="0">
                <a:latin typeface="微軟正黑體" panose="020B0604030504040204" pitchFamily="34" charset="-120"/>
                <a:ea typeface="微軟正黑體" panose="020B0604030504040204" pitchFamily="34" charset="-120"/>
              </a:rPr>
              <a:t>第</a:t>
            </a:r>
            <a:r>
              <a:rPr lang="en-US" altLang="zh-TW" b="1" dirty="0">
                <a:latin typeface="微軟正黑體" panose="020B0604030504040204" pitchFamily="34" charset="-120"/>
                <a:ea typeface="微軟正黑體" panose="020B0604030504040204" pitchFamily="34" charset="-120"/>
              </a:rPr>
              <a:t>2</a:t>
            </a:r>
            <a:r>
              <a:rPr lang="zh-TW" altLang="en-US" b="1" dirty="0">
                <a:latin typeface="微軟正黑體" panose="020B0604030504040204" pitchFamily="34" charset="-120"/>
                <a:ea typeface="微軟正黑體" panose="020B0604030504040204" pitchFamily="34" charset="-120"/>
              </a:rPr>
              <a:t>章大綱</a:t>
            </a:r>
            <a:endParaRPr b="1" dirty="0">
              <a:latin typeface="微軟正黑體" panose="020B0604030504040204" pitchFamily="34" charset="-120"/>
              <a:ea typeface="微軟正黑體" panose="020B0604030504040204" pitchFamily="34" charset="-120"/>
            </a:endParaRPr>
          </a:p>
        </p:txBody>
      </p:sp>
      <p:sp>
        <p:nvSpPr>
          <p:cNvPr id="186" name="Google Shape;186;p29">
            <a:extLst>
              <a:ext uri="{FF2B5EF4-FFF2-40B4-BE49-F238E27FC236}">
                <a16:creationId xmlns:a16="http://schemas.microsoft.com/office/drawing/2014/main" id="{9A234C1C-625D-4642-DDB9-1410F0376D6C}"/>
              </a:ext>
            </a:extLst>
          </p:cNvPr>
          <p:cNvSpPr txBox="1">
            <a:spLocks noGrp="1"/>
          </p:cNvSpPr>
          <p:nvPr>
            <p:ph type="subTitle" idx="1"/>
          </p:nvPr>
        </p:nvSpPr>
        <p:spPr>
          <a:xfrm>
            <a:off x="1220209" y="504648"/>
            <a:ext cx="3307500" cy="310800"/>
          </a:xfrm>
          <a:prstGeom prst="rect">
            <a:avLst/>
          </a:prstGeom>
        </p:spPr>
        <p:txBody>
          <a:bodyPr spcFirstLastPara="1" wrap="square" lIns="91425" tIns="91425" rIns="91425" bIns="91425" anchor="t" anchorCtr="0">
            <a:noAutofit/>
          </a:bodyPr>
          <a:lstStyle/>
          <a:p>
            <a:pPr marL="0" lvl="0" indent="0"/>
            <a:r>
              <a:rPr lang="zh-TW" altLang="en-US" dirty="0">
                <a:latin typeface="微軟正黑體" panose="020B0604030504040204" pitchFamily="34" charset="-120"/>
                <a:ea typeface="微軟正黑體" panose="020B0604030504040204" pitchFamily="34" charset="-120"/>
              </a:rPr>
              <a:t>硬體</a:t>
            </a:r>
            <a:endParaRPr dirty="0">
              <a:latin typeface="微軟正黑體" panose="020B0604030504040204" pitchFamily="34" charset="-120"/>
              <a:ea typeface="微軟正黑體" panose="020B0604030504040204" pitchFamily="34" charset="-120"/>
            </a:endParaRPr>
          </a:p>
        </p:txBody>
      </p:sp>
      <p:sp>
        <p:nvSpPr>
          <p:cNvPr id="187" name="Google Shape;187;p29">
            <a:extLst>
              <a:ext uri="{FF2B5EF4-FFF2-40B4-BE49-F238E27FC236}">
                <a16:creationId xmlns:a16="http://schemas.microsoft.com/office/drawing/2014/main" id="{715FF350-0FC9-0F7D-633B-F8745AF8DEBA}"/>
              </a:ext>
            </a:extLst>
          </p:cNvPr>
          <p:cNvSpPr txBox="1">
            <a:spLocks noGrp="1"/>
          </p:cNvSpPr>
          <p:nvPr>
            <p:ph type="subTitle" idx="2"/>
          </p:nvPr>
        </p:nvSpPr>
        <p:spPr>
          <a:xfrm>
            <a:off x="1220209" y="1451585"/>
            <a:ext cx="3307500" cy="310800"/>
          </a:xfrm>
          <a:prstGeom prst="rect">
            <a:avLst/>
          </a:prstGeom>
        </p:spPr>
        <p:txBody>
          <a:bodyPr spcFirstLastPara="1" wrap="square" lIns="91425" tIns="91425" rIns="91425" bIns="91425" anchor="t" anchorCtr="0">
            <a:noAutofit/>
          </a:bodyPr>
          <a:lstStyle/>
          <a:p>
            <a:pPr marL="0" lvl="0" indent="0"/>
            <a:r>
              <a:rPr lang="zh-TW" altLang="en-US" dirty="0">
                <a:latin typeface="微軟正黑體" panose="020B0604030504040204" pitchFamily="34" charset="-120"/>
                <a:ea typeface="微軟正黑體" panose="020B0604030504040204" pitchFamily="34" charset="-120"/>
              </a:rPr>
              <a:t>軟體</a:t>
            </a:r>
            <a:endParaRPr dirty="0">
              <a:latin typeface="微軟正黑體" panose="020B0604030504040204" pitchFamily="34" charset="-120"/>
              <a:ea typeface="微軟正黑體" panose="020B0604030504040204" pitchFamily="34" charset="-120"/>
            </a:endParaRPr>
          </a:p>
        </p:txBody>
      </p:sp>
      <p:sp>
        <p:nvSpPr>
          <p:cNvPr id="188" name="Google Shape;188;p29">
            <a:extLst>
              <a:ext uri="{FF2B5EF4-FFF2-40B4-BE49-F238E27FC236}">
                <a16:creationId xmlns:a16="http://schemas.microsoft.com/office/drawing/2014/main" id="{9FA02373-070A-682E-CA96-6B2D4D16F505}"/>
              </a:ext>
            </a:extLst>
          </p:cNvPr>
          <p:cNvSpPr txBox="1">
            <a:spLocks noGrp="1"/>
          </p:cNvSpPr>
          <p:nvPr>
            <p:ph type="subTitle" idx="3"/>
          </p:nvPr>
        </p:nvSpPr>
        <p:spPr>
          <a:xfrm>
            <a:off x="1220209" y="2398521"/>
            <a:ext cx="3307500" cy="310800"/>
          </a:xfrm>
          <a:prstGeom prst="rect">
            <a:avLst/>
          </a:prstGeom>
        </p:spPr>
        <p:txBody>
          <a:bodyPr spcFirstLastPara="1" wrap="square" lIns="91425" tIns="91425" rIns="91425" bIns="91425" anchor="t" anchorCtr="0">
            <a:noAutofit/>
          </a:bodyPr>
          <a:lstStyle/>
          <a:p>
            <a:pPr marL="0" lvl="0" indent="0"/>
            <a:r>
              <a:rPr lang="zh-TW" altLang="en-US" dirty="0">
                <a:latin typeface="微軟正黑體" panose="020B0604030504040204" pitchFamily="34" charset="-120"/>
                <a:ea typeface="微軟正黑體" panose="020B0604030504040204" pitchFamily="34" charset="-120"/>
              </a:rPr>
              <a:t>流程圖</a:t>
            </a:r>
            <a:endParaRPr dirty="0">
              <a:latin typeface="微軟正黑體" panose="020B0604030504040204" pitchFamily="34" charset="-120"/>
              <a:ea typeface="微軟正黑體" panose="020B0604030504040204" pitchFamily="34" charset="-120"/>
            </a:endParaRPr>
          </a:p>
        </p:txBody>
      </p:sp>
      <p:sp>
        <p:nvSpPr>
          <p:cNvPr id="189" name="Google Shape;189;p29">
            <a:extLst>
              <a:ext uri="{FF2B5EF4-FFF2-40B4-BE49-F238E27FC236}">
                <a16:creationId xmlns:a16="http://schemas.microsoft.com/office/drawing/2014/main" id="{F605964D-E677-3BD6-5EB0-F9640D50D9DA}"/>
              </a:ext>
            </a:extLst>
          </p:cNvPr>
          <p:cNvSpPr txBox="1">
            <a:spLocks noGrp="1"/>
          </p:cNvSpPr>
          <p:nvPr>
            <p:ph type="subTitle" idx="4"/>
          </p:nvPr>
        </p:nvSpPr>
        <p:spPr>
          <a:xfrm>
            <a:off x="1220209" y="3345458"/>
            <a:ext cx="3307500" cy="310800"/>
          </a:xfrm>
          <a:prstGeom prst="rect">
            <a:avLst/>
          </a:prstGeom>
        </p:spPr>
        <p:txBody>
          <a:bodyPr spcFirstLastPara="1" wrap="square" lIns="91425" tIns="91425" rIns="91425" bIns="91425" anchor="t" anchorCtr="0">
            <a:noAutofit/>
          </a:bodyPr>
          <a:lstStyle/>
          <a:p>
            <a:pPr marL="0" lvl="0" indent="0"/>
            <a:r>
              <a:rPr lang="zh-TW" altLang="en-US" dirty="0">
                <a:latin typeface="微軟正黑體" panose="020B0604030504040204" pitchFamily="34" charset="-120"/>
                <a:ea typeface="微軟正黑體" panose="020B0604030504040204" pitchFamily="34" charset="-120"/>
              </a:rPr>
              <a:t>可調整參數</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訓練</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輸出</a:t>
            </a:r>
            <a:r>
              <a:rPr lang="en-US" altLang="zh-TW" dirty="0">
                <a:latin typeface="微軟正黑體" panose="020B0604030504040204" pitchFamily="34" charset="-120"/>
                <a:ea typeface="微軟正黑體" panose="020B0604030504040204" pitchFamily="34" charset="-120"/>
              </a:rPr>
              <a:t>)</a:t>
            </a:r>
            <a:endParaRPr dirty="0">
              <a:latin typeface="微軟正黑體" panose="020B0604030504040204" pitchFamily="34" charset="-120"/>
              <a:ea typeface="微軟正黑體" panose="020B0604030504040204" pitchFamily="34" charset="-120"/>
            </a:endParaRPr>
          </a:p>
        </p:txBody>
      </p:sp>
      <p:sp>
        <p:nvSpPr>
          <p:cNvPr id="190" name="Google Shape;190;p29">
            <a:extLst>
              <a:ext uri="{FF2B5EF4-FFF2-40B4-BE49-F238E27FC236}">
                <a16:creationId xmlns:a16="http://schemas.microsoft.com/office/drawing/2014/main" id="{829A257F-18F9-1FF0-EA65-B0DD888A0ED2}"/>
              </a:ext>
            </a:extLst>
          </p:cNvPr>
          <p:cNvSpPr txBox="1">
            <a:spLocks noGrp="1"/>
          </p:cNvSpPr>
          <p:nvPr>
            <p:ph type="subTitle" idx="5"/>
          </p:nvPr>
        </p:nvSpPr>
        <p:spPr>
          <a:xfrm>
            <a:off x="5314804" y="504648"/>
            <a:ext cx="3307500" cy="310800"/>
          </a:xfrm>
          <a:prstGeom prst="rect">
            <a:avLst/>
          </a:prstGeom>
        </p:spPr>
        <p:txBody>
          <a:bodyPr spcFirstLastPara="1" wrap="square" lIns="91425" tIns="91425" rIns="91425" bIns="91425" anchor="t" anchorCtr="0">
            <a:noAutofit/>
          </a:bodyPr>
          <a:lstStyle/>
          <a:p>
            <a:pPr marL="0" lvl="0" indent="0"/>
            <a:r>
              <a:rPr lang="zh-TW" altLang="en-US" dirty="0">
                <a:latin typeface="微軟正黑體" panose="020B0604030504040204" pitchFamily="34" charset="-120"/>
                <a:ea typeface="微軟正黑體" panose="020B0604030504040204" pitchFamily="34" charset="-120"/>
              </a:rPr>
              <a:t>資料預處理</a:t>
            </a:r>
            <a:endParaRPr dirty="0">
              <a:latin typeface="微軟正黑體" panose="020B0604030504040204" pitchFamily="34" charset="-120"/>
              <a:ea typeface="微軟正黑體" panose="020B0604030504040204" pitchFamily="34" charset="-120"/>
            </a:endParaRPr>
          </a:p>
        </p:txBody>
      </p:sp>
      <p:sp>
        <p:nvSpPr>
          <p:cNvPr id="191" name="Google Shape;191;p29">
            <a:extLst>
              <a:ext uri="{FF2B5EF4-FFF2-40B4-BE49-F238E27FC236}">
                <a16:creationId xmlns:a16="http://schemas.microsoft.com/office/drawing/2014/main" id="{CB502478-EFC8-67F5-83ED-146B40D149AC}"/>
              </a:ext>
            </a:extLst>
          </p:cNvPr>
          <p:cNvSpPr txBox="1">
            <a:spLocks noGrp="1"/>
          </p:cNvSpPr>
          <p:nvPr>
            <p:ph type="subTitle" idx="6"/>
          </p:nvPr>
        </p:nvSpPr>
        <p:spPr>
          <a:xfrm>
            <a:off x="5314804" y="1451593"/>
            <a:ext cx="3307500" cy="310800"/>
          </a:xfrm>
          <a:prstGeom prst="rect">
            <a:avLst/>
          </a:prstGeom>
        </p:spPr>
        <p:txBody>
          <a:bodyPr spcFirstLastPara="1" wrap="square" lIns="91425" tIns="91425" rIns="91425" bIns="91425" anchor="t" anchorCtr="0">
            <a:noAutofit/>
          </a:bodyPr>
          <a:lstStyle/>
          <a:p>
            <a:pPr marL="0" lvl="0" indent="0"/>
            <a:r>
              <a:rPr lang="zh-TW" altLang="en-US" dirty="0">
                <a:latin typeface="微軟正黑體" panose="020B0604030504040204" pitchFamily="34" charset="-120"/>
                <a:ea typeface="微軟正黑體" panose="020B0604030504040204" pitchFamily="34" charset="-120"/>
              </a:rPr>
              <a:t>熱量估算</a:t>
            </a:r>
            <a:endParaRPr dirty="0">
              <a:latin typeface="微軟正黑體" panose="020B0604030504040204" pitchFamily="34" charset="-120"/>
              <a:ea typeface="微軟正黑體" panose="020B0604030504040204" pitchFamily="34" charset="-120"/>
            </a:endParaRPr>
          </a:p>
        </p:txBody>
      </p:sp>
      <p:sp>
        <p:nvSpPr>
          <p:cNvPr id="192" name="Google Shape;192;p29">
            <a:extLst>
              <a:ext uri="{FF2B5EF4-FFF2-40B4-BE49-F238E27FC236}">
                <a16:creationId xmlns:a16="http://schemas.microsoft.com/office/drawing/2014/main" id="{C2625D77-7681-184B-794E-BFF553A565C9}"/>
              </a:ext>
            </a:extLst>
          </p:cNvPr>
          <p:cNvSpPr txBox="1">
            <a:spLocks noGrp="1"/>
          </p:cNvSpPr>
          <p:nvPr>
            <p:ph type="subTitle" idx="7"/>
          </p:nvPr>
        </p:nvSpPr>
        <p:spPr>
          <a:xfrm>
            <a:off x="5314804" y="2398539"/>
            <a:ext cx="3307500" cy="310800"/>
          </a:xfrm>
          <a:prstGeom prst="rect">
            <a:avLst/>
          </a:prstGeom>
        </p:spPr>
        <p:txBody>
          <a:bodyPr spcFirstLastPara="1" wrap="square" lIns="91425" tIns="91425" rIns="91425" bIns="91425" anchor="t" anchorCtr="0">
            <a:noAutofit/>
          </a:bodyPr>
          <a:lstStyle/>
          <a:p>
            <a:pPr marL="0" lvl="0" indent="0"/>
            <a:r>
              <a:rPr lang="zh-TW" altLang="en-US" sz="2400" dirty="0">
                <a:latin typeface="微軟正黑體" panose="020B0604030504040204" pitchFamily="34" charset="-120"/>
                <a:ea typeface="微軟正黑體" panose="020B0604030504040204" pitchFamily="34" charset="-120"/>
              </a:rPr>
              <a:t>實驗結果</a:t>
            </a:r>
            <a:endParaRPr dirty="0">
              <a:latin typeface="微軟正黑體" panose="020B0604030504040204" pitchFamily="34" charset="-120"/>
              <a:ea typeface="微軟正黑體" panose="020B0604030504040204" pitchFamily="34" charset="-120"/>
            </a:endParaRPr>
          </a:p>
        </p:txBody>
      </p:sp>
      <p:sp>
        <p:nvSpPr>
          <p:cNvPr id="193" name="Google Shape;193;p29">
            <a:extLst>
              <a:ext uri="{FF2B5EF4-FFF2-40B4-BE49-F238E27FC236}">
                <a16:creationId xmlns:a16="http://schemas.microsoft.com/office/drawing/2014/main" id="{185DDE3C-E5EA-A2C2-E2FB-73FD3FAD1859}"/>
              </a:ext>
            </a:extLst>
          </p:cNvPr>
          <p:cNvSpPr txBox="1">
            <a:spLocks noGrp="1"/>
          </p:cNvSpPr>
          <p:nvPr>
            <p:ph type="subTitle" idx="8"/>
          </p:nvPr>
        </p:nvSpPr>
        <p:spPr>
          <a:xfrm>
            <a:off x="5314804" y="3345484"/>
            <a:ext cx="3307500" cy="310800"/>
          </a:xfrm>
          <a:prstGeom prst="rect">
            <a:avLst/>
          </a:prstGeom>
        </p:spPr>
        <p:txBody>
          <a:bodyPr spcFirstLastPara="1" wrap="square" lIns="91425" tIns="91425" rIns="91425" bIns="91425" anchor="t" anchorCtr="0">
            <a:noAutofit/>
          </a:bodyPr>
          <a:lstStyle/>
          <a:p>
            <a:pPr marL="0" lvl="0" indent="0"/>
            <a:r>
              <a:rPr lang="zh-TW" altLang="en-US" dirty="0">
                <a:solidFill>
                  <a:schemeClr val="tx1"/>
                </a:solidFill>
                <a:latin typeface="微軟正黑體" panose="020B0604030504040204" pitchFamily="34" charset="-120"/>
                <a:ea typeface="微軟正黑體" panose="020B0604030504040204" pitchFamily="34" charset="-120"/>
              </a:rPr>
              <a:t>討論</a:t>
            </a:r>
            <a:endParaRPr dirty="0">
              <a:latin typeface="微軟正黑體" panose="020B0604030504040204" pitchFamily="34" charset="-120"/>
              <a:ea typeface="微軟正黑體" panose="020B0604030504040204" pitchFamily="34" charset="-120"/>
            </a:endParaRPr>
          </a:p>
        </p:txBody>
      </p:sp>
      <p:sp>
        <p:nvSpPr>
          <p:cNvPr id="194" name="Google Shape;194;p29">
            <a:extLst>
              <a:ext uri="{FF2B5EF4-FFF2-40B4-BE49-F238E27FC236}">
                <a16:creationId xmlns:a16="http://schemas.microsoft.com/office/drawing/2014/main" id="{E7C473EC-C0F5-FB15-628F-12DE7FF2791A}"/>
              </a:ext>
            </a:extLst>
          </p:cNvPr>
          <p:cNvSpPr txBox="1">
            <a:spLocks noGrp="1"/>
          </p:cNvSpPr>
          <p:nvPr>
            <p:ph type="title"/>
          </p:nvPr>
        </p:nvSpPr>
        <p:spPr>
          <a:xfrm>
            <a:off x="228599" y="3465371"/>
            <a:ext cx="1005292" cy="31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TW" dirty="0"/>
              <a:t>2.</a:t>
            </a:r>
            <a:r>
              <a:rPr lang="en" dirty="0"/>
              <a:t>4</a:t>
            </a:r>
            <a:endParaRPr dirty="0"/>
          </a:p>
        </p:txBody>
      </p:sp>
      <p:sp>
        <p:nvSpPr>
          <p:cNvPr id="195" name="Google Shape;195;p29">
            <a:extLst>
              <a:ext uri="{FF2B5EF4-FFF2-40B4-BE49-F238E27FC236}">
                <a16:creationId xmlns:a16="http://schemas.microsoft.com/office/drawing/2014/main" id="{34078A1B-55D8-1505-C057-FF3BD37ED07C}"/>
              </a:ext>
            </a:extLst>
          </p:cNvPr>
          <p:cNvSpPr txBox="1">
            <a:spLocks noGrp="1"/>
          </p:cNvSpPr>
          <p:nvPr>
            <p:ph type="title" idx="9"/>
          </p:nvPr>
        </p:nvSpPr>
        <p:spPr>
          <a:xfrm>
            <a:off x="228600" y="1571283"/>
            <a:ext cx="1005292" cy="31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2.2</a:t>
            </a:r>
            <a:endParaRPr dirty="0"/>
          </a:p>
        </p:txBody>
      </p:sp>
      <p:sp>
        <p:nvSpPr>
          <p:cNvPr id="196" name="Google Shape;196;p29">
            <a:extLst>
              <a:ext uri="{FF2B5EF4-FFF2-40B4-BE49-F238E27FC236}">
                <a16:creationId xmlns:a16="http://schemas.microsoft.com/office/drawing/2014/main" id="{8A9E22F0-E3DF-6AF5-7B07-AFAE9B9137B2}"/>
              </a:ext>
            </a:extLst>
          </p:cNvPr>
          <p:cNvSpPr txBox="1">
            <a:spLocks noGrp="1"/>
          </p:cNvSpPr>
          <p:nvPr>
            <p:ph type="title" idx="13"/>
          </p:nvPr>
        </p:nvSpPr>
        <p:spPr>
          <a:xfrm>
            <a:off x="228600" y="624538"/>
            <a:ext cx="1004473" cy="31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2.1</a:t>
            </a:r>
            <a:endParaRPr dirty="0"/>
          </a:p>
        </p:txBody>
      </p:sp>
      <p:sp>
        <p:nvSpPr>
          <p:cNvPr id="197" name="Google Shape;197;p29">
            <a:extLst>
              <a:ext uri="{FF2B5EF4-FFF2-40B4-BE49-F238E27FC236}">
                <a16:creationId xmlns:a16="http://schemas.microsoft.com/office/drawing/2014/main" id="{5E97E213-A67A-D109-FF42-300EAFD2B313}"/>
              </a:ext>
            </a:extLst>
          </p:cNvPr>
          <p:cNvSpPr txBox="1">
            <a:spLocks noGrp="1"/>
          </p:cNvSpPr>
          <p:nvPr>
            <p:ph type="title" idx="14"/>
          </p:nvPr>
        </p:nvSpPr>
        <p:spPr>
          <a:xfrm>
            <a:off x="228599" y="2518327"/>
            <a:ext cx="1005292" cy="31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2.3</a:t>
            </a:r>
            <a:endParaRPr dirty="0"/>
          </a:p>
        </p:txBody>
      </p:sp>
      <p:sp>
        <p:nvSpPr>
          <p:cNvPr id="198" name="Google Shape;198;p29">
            <a:extLst>
              <a:ext uri="{FF2B5EF4-FFF2-40B4-BE49-F238E27FC236}">
                <a16:creationId xmlns:a16="http://schemas.microsoft.com/office/drawing/2014/main" id="{1139D6AA-25F9-18CA-C1DC-0EB8D714539E}"/>
              </a:ext>
            </a:extLst>
          </p:cNvPr>
          <p:cNvSpPr txBox="1">
            <a:spLocks noGrp="1"/>
          </p:cNvSpPr>
          <p:nvPr>
            <p:ph type="title" idx="15"/>
          </p:nvPr>
        </p:nvSpPr>
        <p:spPr>
          <a:xfrm>
            <a:off x="4216820" y="1606985"/>
            <a:ext cx="1111673" cy="31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TW" dirty="0"/>
              <a:t>2.</a:t>
            </a:r>
            <a:r>
              <a:rPr lang="en" dirty="0"/>
              <a:t>6</a:t>
            </a:r>
            <a:endParaRPr dirty="0"/>
          </a:p>
        </p:txBody>
      </p:sp>
      <p:sp>
        <p:nvSpPr>
          <p:cNvPr id="199" name="Google Shape;199;p29">
            <a:extLst>
              <a:ext uri="{FF2B5EF4-FFF2-40B4-BE49-F238E27FC236}">
                <a16:creationId xmlns:a16="http://schemas.microsoft.com/office/drawing/2014/main" id="{AA7960E5-0B9F-4DC7-4E49-070F47BD28A4}"/>
              </a:ext>
            </a:extLst>
          </p:cNvPr>
          <p:cNvSpPr txBox="1">
            <a:spLocks noGrp="1"/>
          </p:cNvSpPr>
          <p:nvPr>
            <p:ph type="title" idx="16"/>
          </p:nvPr>
        </p:nvSpPr>
        <p:spPr>
          <a:xfrm>
            <a:off x="4216820" y="2518452"/>
            <a:ext cx="1122867" cy="31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TW" dirty="0"/>
              <a:t>2.</a:t>
            </a:r>
            <a:r>
              <a:rPr lang="en" dirty="0"/>
              <a:t>7</a:t>
            </a:r>
            <a:endParaRPr dirty="0"/>
          </a:p>
        </p:txBody>
      </p:sp>
      <p:sp>
        <p:nvSpPr>
          <p:cNvPr id="200" name="Google Shape;200;p29">
            <a:extLst>
              <a:ext uri="{FF2B5EF4-FFF2-40B4-BE49-F238E27FC236}">
                <a16:creationId xmlns:a16="http://schemas.microsoft.com/office/drawing/2014/main" id="{6BF06B2B-4F2C-7EC9-0454-0F3028EC3DAC}"/>
              </a:ext>
            </a:extLst>
          </p:cNvPr>
          <p:cNvSpPr txBox="1">
            <a:spLocks noGrp="1"/>
          </p:cNvSpPr>
          <p:nvPr>
            <p:ph type="title" idx="17"/>
          </p:nvPr>
        </p:nvSpPr>
        <p:spPr>
          <a:xfrm>
            <a:off x="4216820" y="3465396"/>
            <a:ext cx="1122869" cy="31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TW" dirty="0"/>
              <a:t>2.</a:t>
            </a:r>
            <a:r>
              <a:rPr lang="en" dirty="0"/>
              <a:t>8</a:t>
            </a:r>
            <a:endParaRPr dirty="0"/>
          </a:p>
        </p:txBody>
      </p:sp>
      <p:sp>
        <p:nvSpPr>
          <p:cNvPr id="201" name="Google Shape;201;p29">
            <a:extLst>
              <a:ext uri="{FF2B5EF4-FFF2-40B4-BE49-F238E27FC236}">
                <a16:creationId xmlns:a16="http://schemas.microsoft.com/office/drawing/2014/main" id="{D750A1DB-775E-A50E-11EB-4A4EA71F325A}"/>
              </a:ext>
            </a:extLst>
          </p:cNvPr>
          <p:cNvSpPr txBox="1">
            <a:spLocks noGrp="1"/>
          </p:cNvSpPr>
          <p:nvPr>
            <p:ph type="title" idx="18"/>
          </p:nvPr>
        </p:nvSpPr>
        <p:spPr>
          <a:xfrm>
            <a:off x="4216820" y="624563"/>
            <a:ext cx="1122869" cy="31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TW" dirty="0"/>
              <a:t>2.</a:t>
            </a:r>
            <a:r>
              <a:rPr lang="en" dirty="0"/>
              <a:t>5</a:t>
            </a:r>
            <a:endParaRPr dirty="0"/>
          </a:p>
        </p:txBody>
      </p:sp>
      <p:sp>
        <p:nvSpPr>
          <p:cNvPr id="2" name="TextBox 1">
            <a:extLst>
              <a:ext uri="{FF2B5EF4-FFF2-40B4-BE49-F238E27FC236}">
                <a16:creationId xmlns:a16="http://schemas.microsoft.com/office/drawing/2014/main" id="{2785FA47-78A9-42C7-5BE2-05E5D9B577DD}"/>
              </a:ext>
            </a:extLst>
          </p:cNvPr>
          <p:cNvSpPr txBox="1"/>
          <p:nvPr/>
        </p:nvSpPr>
        <p:spPr>
          <a:xfrm>
            <a:off x="8267700" y="4776399"/>
            <a:ext cx="383438" cy="307777"/>
          </a:xfrm>
          <a:prstGeom prst="rect">
            <a:avLst/>
          </a:prstGeom>
          <a:noFill/>
        </p:spPr>
        <p:txBody>
          <a:bodyPr wrap="none" rtlCol="0">
            <a:spAutoFit/>
          </a:bodyPr>
          <a:lstStyle/>
          <a:p>
            <a:r>
              <a:rPr lang="en-US" altLang="zh-TW" dirty="0"/>
              <a:t>p5</a:t>
            </a:r>
            <a:endParaRPr lang="zh-TW" altLang="en-US" dirty="0"/>
          </a:p>
        </p:txBody>
      </p:sp>
    </p:spTree>
    <p:extLst>
      <p:ext uri="{BB962C8B-B14F-4D97-AF65-F5344CB8AC3E}">
        <p14:creationId xmlns:p14="http://schemas.microsoft.com/office/powerpoint/2010/main" val="178173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5">
          <a:extLst>
            <a:ext uri="{FF2B5EF4-FFF2-40B4-BE49-F238E27FC236}">
              <a16:creationId xmlns:a16="http://schemas.microsoft.com/office/drawing/2014/main" id="{E6D0B29B-4A26-11F6-9310-BD7FB881768F}"/>
            </a:ext>
          </a:extLst>
        </p:cNvPr>
        <p:cNvGrpSpPr/>
        <p:nvPr/>
      </p:nvGrpSpPr>
      <p:grpSpPr>
        <a:xfrm>
          <a:off x="0" y="0"/>
          <a:ext cx="0" cy="0"/>
          <a:chOff x="0" y="0"/>
          <a:chExt cx="0" cy="0"/>
        </a:xfrm>
      </p:grpSpPr>
      <p:sp>
        <p:nvSpPr>
          <p:cNvPr id="206" name="Google Shape;206;p30">
            <a:extLst>
              <a:ext uri="{FF2B5EF4-FFF2-40B4-BE49-F238E27FC236}">
                <a16:creationId xmlns:a16="http://schemas.microsoft.com/office/drawing/2014/main" id="{BF224180-2E6F-E319-B1F8-1A0B721093C4}"/>
              </a:ext>
            </a:extLst>
          </p:cNvPr>
          <p:cNvSpPr txBox="1">
            <a:spLocks noGrp="1"/>
          </p:cNvSpPr>
          <p:nvPr>
            <p:ph type="title"/>
          </p:nvPr>
        </p:nvSpPr>
        <p:spPr>
          <a:xfrm>
            <a:off x="228600" y="342150"/>
            <a:ext cx="3710400" cy="178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dirty="0">
                <a:latin typeface="微軟正黑體" panose="020B0604030504040204" pitchFamily="34" charset="-120"/>
                <a:ea typeface="微軟正黑體" panose="020B0604030504040204" pitchFamily="34" charset="-120"/>
              </a:rPr>
              <a:t>2.1</a:t>
            </a:r>
            <a:r>
              <a:rPr lang="zh-TW" altLang="en-US" b="1" dirty="0">
                <a:latin typeface="微軟正黑體" panose="020B0604030504040204" pitchFamily="34" charset="-120"/>
                <a:ea typeface="微軟正黑體" panose="020B0604030504040204" pitchFamily="34" charset="-120"/>
              </a:rPr>
              <a:t>硬體</a:t>
            </a:r>
            <a:endParaRPr b="1" dirty="0">
              <a:latin typeface="微軟正黑體" panose="020B0604030504040204" pitchFamily="34" charset="-120"/>
              <a:ea typeface="微軟正黑體" panose="020B0604030504040204" pitchFamily="34" charset="-120"/>
            </a:endParaRPr>
          </a:p>
        </p:txBody>
      </p:sp>
      <p:sp>
        <p:nvSpPr>
          <p:cNvPr id="207" name="Google Shape;207;p30">
            <a:extLst>
              <a:ext uri="{FF2B5EF4-FFF2-40B4-BE49-F238E27FC236}">
                <a16:creationId xmlns:a16="http://schemas.microsoft.com/office/drawing/2014/main" id="{C8824F72-F16C-B36F-D674-FF8258CCB4EE}"/>
              </a:ext>
            </a:extLst>
          </p:cNvPr>
          <p:cNvSpPr txBox="1">
            <a:spLocks noGrp="1"/>
          </p:cNvSpPr>
          <p:nvPr>
            <p:ph type="body" idx="1"/>
          </p:nvPr>
        </p:nvSpPr>
        <p:spPr>
          <a:xfrm>
            <a:off x="228600" y="973873"/>
            <a:ext cx="3710400" cy="3941027"/>
          </a:xfrm>
          <a:prstGeom prst="rect">
            <a:avLst/>
          </a:prstGeom>
        </p:spPr>
        <p:txBody>
          <a:bodyPr spcFirstLastPara="1" wrap="square" lIns="91425" tIns="91425" rIns="91425" bIns="91425" anchor="t" anchorCtr="0">
            <a:noAutofit/>
          </a:bodyPr>
          <a:lstStyle/>
          <a:p>
            <a:r>
              <a:rPr lang="zh-TW" altLang="zh-TW" sz="2000" dirty="0">
                <a:latin typeface="微軟正黑體" panose="020B0604030504040204" pitchFamily="34" charset="-120"/>
                <a:ea typeface="微軟正黑體" panose="020B0604030504040204" pitchFamily="34" charset="-120"/>
              </a:rPr>
              <a:t>顯卡</a:t>
            </a:r>
            <a:r>
              <a:rPr lang="en-US" altLang="zh-TW" sz="2000" dirty="0">
                <a:latin typeface="微軟正黑體" panose="020B0604030504040204" pitchFamily="34" charset="-120"/>
                <a:ea typeface="微軟正黑體" panose="020B0604030504040204" pitchFamily="34" charset="-120"/>
              </a:rPr>
              <a:t>:rtx3050ti</a:t>
            </a:r>
          </a:p>
          <a:p>
            <a:endParaRPr lang="zh-TW" altLang="zh-TW" sz="2000" dirty="0">
              <a:latin typeface="微軟正黑體" panose="020B0604030504040204" pitchFamily="34" charset="-120"/>
              <a:ea typeface="微軟正黑體" panose="020B0604030504040204" pitchFamily="34" charset="-120"/>
            </a:endParaRPr>
          </a:p>
          <a:p>
            <a:r>
              <a:rPr lang="en-US" altLang="zh-TW" sz="2000" dirty="0">
                <a:latin typeface="微軟正黑體" panose="020B0604030504040204" pitchFamily="34" charset="-120"/>
                <a:ea typeface="微軟正黑體" panose="020B0604030504040204" pitchFamily="34" charset="-120"/>
              </a:rPr>
              <a:t>CPU:Ryzen7 6800h 16</a:t>
            </a:r>
            <a:r>
              <a:rPr lang="zh-TW" altLang="zh-TW" sz="2000" dirty="0">
                <a:latin typeface="微軟正黑體" panose="020B0604030504040204" pitchFamily="34" charset="-120"/>
                <a:ea typeface="微軟正黑體" panose="020B0604030504040204" pitchFamily="34" charset="-120"/>
              </a:rPr>
              <a:t>核</a:t>
            </a:r>
            <a:endParaRPr lang="en-US" altLang="zh-TW" sz="2000" dirty="0">
              <a:latin typeface="微軟正黑體" panose="020B0604030504040204" pitchFamily="34" charset="-120"/>
              <a:ea typeface="微軟正黑體" panose="020B0604030504040204" pitchFamily="34" charset="-120"/>
            </a:endParaRPr>
          </a:p>
          <a:p>
            <a:endParaRPr lang="zh-TW" altLang="zh-TW" sz="2000" dirty="0">
              <a:latin typeface="微軟正黑體" panose="020B0604030504040204" pitchFamily="34" charset="-120"/>
              <a:ea typeface="微軟正黑體" panose="020B0604030504040204" pitchFamily="34" charset="-120"/>
            </a:endParaRPr>
          </a:p>
          <a:p>
            <a:r>
              <a:rPr lang="zh-TW" altLang="zh-TW" sz="2000" dirty="0">
                <a:latin typeface="微軟正黑體" panose="020B0604030504040204" pitchFamily="34" charset="-120"/>
                <a:ea typeface="微軟正黑體" panose="020B0604030504040204" pitchFamily="34" charset="-120"/>
              </a:rPr>
              <a:t>記憶體</a:t>
            </a:r>
            <a:r>
              <a:rPr lang="en-US" altLang="zh-TW" sz="2000" dirty="0">
                <a:latin typeface="微軟正黑體" panose="020B0604030504040204" pitchFamily="34" charset="-120"/>
                <a:ea typeface="微軟正黑體" panose="020B0604030504040204" pitchFamily="34" charset="-120"/>
              </a:rPr>
              <a:t>:16g</a:t>
            </a:r>
            <a:endParaRPr lang="zh-TW" altLang="zh-TW" sz="2000" dirty="0">
              <a:latin typeface="微軟正黑體" panose="020B0604030504040204" pitchFamily="34" charset="-120"/>
              <a:ea typeface="微軟正黑體" panose="020B0604030504040204" pitchFamily="34" charset="-120"/>
            </a:endParaRPr>
          </a:p>
        </p:txBody>
      </p:sp>
      <p:pic>
        <p:nvPicPr>
          <p:cNvPr id="5" name="Picture Placeholder 4">
            <a:extLst>
              <a:ext uri="{FF2B5EF4-FFF2-40B4-BE49-F238E27FC236}">
                <a16:creationId xmlns:a16="http://schemas.microsoft.com/office/drawing/2014/main" id="{A81B1270-6152-449E-DE46-2F91858ACA31}"/>
              </a:ext>
            </a:extLst>
          </p:cNvPr>
          <p:cNvPicPr>
            <a:picLocks noGrp="1" noChangeAspect="1"/>
          </p:cNvPicPr>
          <p:nvPr>
            <p:ph type="pic" idx="2"/>
          </p:nvPr>
        </p:nvPicPr>
        <p:blipFill>
          <a:blip r:embed="rId3"/>
          <a:srcRect t="9962" b="9962"/>
          <a:stretch>
            <a:fillRect/>
          </a:stretch>
        </p:blipFill>
        <p:spPr/>
      </p:pic>
      <p:sp>
        <p:nvSpPr>
          <p:cNvPr id="2" name="TextBox 1">
            <a:extLst>
              <a:ext uri="{FF2B5EF4-FFF2-40B4-BE49-F238E27FC236}">
                <a16:creationId xmlns:a16="http://schemas.microsoft.com/office/drawing/2014/main" id="{D6AF63D8-03E8-E562-2657-B7E0D94B7171}"/>
              </a:ext>
            </a:extLst>
          </p:cNvPr>
          <p:cNvSpPr txBox="1"/>
          <p:nvPr/>
        </p:nvSpPr>
        <p:spPr>
          <a:xfrm>
            <a:off x="8267700" y="4776399"/>
            <a:ext cx="383438" cy="307777"/>
          </a:xfrm>
          <a:prstGeom prst="rect">
            <a:avLst/>
          </a:prstGeom>
          <a:noFill/>
        </p:spPr>
        <p:txBody>
          <a:bodyPr wrap="none" rtlCol="0">
            <a:spAutoFit/>
          </a:bodyPr>
          <a:lstStyle/>
          <a:p>
            <a:r>
              <a:rPr lang="en-US" altLang="zh-TW" dirty="0"/>
              <a:t>p6</a:t>
            </a:r>
            <a:endParaRPr lang="zh-TW" altLang="en-US" dirty="0"/>
          </a:p>
        </p:txBody>
      </p:sp>
    </p:spTree>
    <p:extLst>
      <p:ext uri="{BB962C8B-B14F-4D97-AF65-F5344CB8AC3E}">
        <p14:creationId xmlns:p14="http://schemas.microsoft.com/office/powerpoint/2010/main" val="2414195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5">
          <a:extLst>
            <a:ext uri="{FF2B5EF4-FFF2-40B4-BE49-F238E27FC236}">
              <a16:creationId xmlns:a16="http://schemas.microsoft.com/office/drawing/2014/main" id="{B6AA78EC-DA0D-B0EB-AAF2-105B805DBBE1}"/>
            </a:ext>
          </a:extLst>
        </p:cNvPr>
        <p:cNvGrpSpPr/>
        <p:nvPr/>
      </p:nvGrpSpPr>
      <p:grpSpPr>
        <a:xfrm>
          <a:off x="0" y="0"/>
          <a:ext cx="0" cy="0"/>
          <a:chOff x="0" y="0"/>
          <a:chExt cx="0" cy="0"/>
        </a:xfrm>
      </p:grpSpPr>
      <p:sp>
        <p:nvSpPr>
          <p:cNvPr id="206" name="Google Shape;206;p30">
            <a:extLst>
              <a:ext uri="{FF2B5EF4-FFF2-40B4-BE49-F238E27FC236}">
                <a16:creationId xmlns:a16="http://schemas.microsoft.com/office/drawing/2014/main" id="{4689EB5B-9372-3C1F-0364-D3AC485A649F}"/>
              </a:ext>
            </a:extLst>
          </p:cNvPr>
          <p:cNvSpPr txBox="1">
            <a:spLocks noGrp="1"/>
          </p:cNvSpPr>
          <p:nvPr>
            <p:ph type="title"/>
          </p:nvPr>
        </p:nvSpPr>
        <p:spPr>
          <a:xfrm>
            <a:off x="4860073" y="200901"/>
            <a:ext cx="3710400" cy="178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dirty="0">
                <a:latin typeface="微軟正黑體" panose="020B0604030504040204" pitchFamily="34" charset="-120"/>
                <a:ea typeface="微軟正黑體" panose="020B0604030504040204" pitchFamily="34" charset="-120"/>
              </a:rPr>
              <a:t>2.2</a:t>
            </a:r>
            <a:r>
              <a:rPr lang="zh-TW" altLang="en-US" b="1" dirty="0">
                <a:latin typeface="微軟正黑體" panose="020B0604030504040204" pitchFamily="34" charset="-120"/>
                <a:ea typeface="微軟正黑體" panose="020B0604030504040204" pitchFamily="34" charset="-120"/>
              </a:rPr>
              <a:t>軟體</a:t>
            </a:r>
            <a:endParaRPr b="1" dirty="0">
              <a:latin typeface="微軟正黑體" panose="020B0604030504040204" pitchFamily="34" charset="-120"/>
              <a:ea typeface="微軟正黑體" panose="020B0604030504040204" pitchFamily="34" charset="-120"/>
            </a:endParaRPr>
          </a:p>
        </p:txBody>
      </p:sp>
      <p:sp>
        <p:nvSpPr>
          <p:cNvPr id="207" name="Google Shape;207;p30">
            <a:extLst>
              <a:ext uri="{FF2B5EF4-FFF2-40B4-BE49-F238E27FC236}">
                <a16:creationId xmlns:a16="http://schemas.microsoft.com/office/drawing/2014/main" id="{97B8288B-B287-886D-7DF4-EF5F2CEE6A20}"/>
              </a:ext>
            </a:extLst>
          </p:cNvPr>
          <p:cNvSpPr txBox="1">
            <a:spLocks noGrp="1"/>
          </p:cNvSpPr>
          <p:nvPr>
            <p:ph type="body" idx="1"/>
          </p:nvPr>
        </p:nvSpPr>
        <p:spPr>
          <a:xfrm>
            <a:off x="4860073" y="869795"/>
            <a:ext cx="3710400" cy="3903856"/>
          </a:xfrm>
          <a:prstGeom prst="rect">
            <a:avLst/>
          </a:prstGeom>
        </p:spPr>
        <p:txBody>
          <a:bodyPr spcFirstLastPara="1" wrap="square" lIns="91425" tIns="91425" rIns="91425" bIns="91425" anchor="t" anchorCtr="0">
            <a:noAutofit/>
          </a:bodyPr>
          <a:lstStyle/>
          <a:p>
            <a:r>
              <a:rPr lang="zh-TW" altLang="zh-TW" sz="2000" dirty="0">
                <a:latin typeface="微軟正黑體" panose="020B0604030504040204" pitchFamily="34" charset="-120"/>
                <a:ea typeface="微軟正黑體" panose="020B0604030504040204" pitchFamily="34" charset="-120"/>
              </a:rPr>
              <a:t>主要環境</a:t>
            </a:r>
            <a:r>
              <a:rPr lang="en-US" altLang="zh-TW" sz="2000" dirty="0">
                <a:latin typeface="微軟正黑體" panose="020B0604030504040204" pitchFamily="34" charset="-120"/>
                <a:ea typeface="微軟正黑體" panose="020B0604030504040204" pitchFamily="34" charset="-120"/>
              </a:rPr>
              <a:t>:</a:t>
            </a:r>
            <a:r>
              <a:rPr lang="en-US" altLang="zh-TW" sz="2000" dirty="0" err="1">
                <a:latin typeface="微軟正黑體" panose="020B0604030504040204" pitchFamily="34" charset="-120"/>
                <a:ea typeface="微軟正黑體" panose="020B0604030504040204" pitchFamily="34" charset="-120"/>
              </a:rPr>
              <a:t>Vscode</a:t>
            </a:r>
            <a:endParaRPr lang="en-US" altLang="zh-TW" sz="2000" dirty="0">
              <a:latin typeface="微軟正黑體" panose="020B0604030504040204" pitchFamily="34" charset="-120"/>
              <a:ea typeface="微軟正黑體" panose="020B0604030504040204" pitchFamily="34" charset="-120"/>
            </a:endParaRPr>
          </a:p>
          <a:p>
            <a:endParaRPr lang="zh-TW" altLang="zh-TW" sz="2000" dirty="0">
              <a:latin typeface="微軟正黑體" panose="020B0604030504040204" pitchFamily="34" charset="-120"/>
              <a:ea typeface="微軟正黑體" panose="020B0604030504040204" pitchFamily="34" charset="-120"/>
            </a:endParaRPr>
          </a:p>
          <a:p>
            <a:r>
              <a:rPr lang="zh-TW" altLang="zh-TW" sz="2000" dirty="0">
                <a:latin typeface="微軟正黑體" panose="020B0604030504040204" pitchFamily="34" charset="-120"/>
                <a:ea typeface="微軟正黑體" panose="020B0604030504040204" pitchFamily="34" charset="-120"/>
              </a:rPr>
              <a:t>其他環境</a:t>
            </a:r>
            <a:r>
              <a:rPr lang="en-US" altLang="zh-TW" sz="2000" dirty="0">
                <a:latin typeface="微軟正黑體" panose="020B0604030504040204" pitchFamily="34" charset="-120"/>
                <a:ea typeface="微軟正黑體" panose="020B0604030504040204" pitchFamily="34" charset="-120"/>
              </a:rPr>
              <a:t>(</a:t>
            </a:r>
            <a:r>
              <a:rPr lang="zh-TW" altLang="zh-TW" sz="2000" dirty="0">
                <a:latin typeface="微軟正黑體" panose="020B0604030504040204" pitchFamily="34" charset="-120"/>
                <a:ea typeface="微軟正黑體" panose="020B0604030504040204" pitchFamily="34" charset="-120"/>
              </a:rPr>
              <a:t>協助用</a:t>
            </a:r>
            <a:r>
              <a:rPr lang="en-US" altLang="zh-TW" sz="2000" dirty="0">
                <a:latin typeface="微軟正黑體" panose="020B0604030504040204" pitchFamily="34" charset="-120"/>
                <a:ea typeface="微軟正黑體" panose="020B0604030504040204" pitchFamily="34" charset="-120"/>
              </a:rPr>
              <a:t>):</a:t>
            </a:r>
            <a:r>
              <a:rPr lang="en-US" altLang="zh-TW" sz="2000" dirty="0" err="1">
                <a:latin typeface="微軟正黑體" panose="020B0604030504040204" pitchFamily="34" charset="-120"/>
                <a:ea typeface="微軟正黑體" panose="020B0604030504040204" pitchFamily="34" charset="-120"/>
              </a:rPr>
              <a:t>colab,antigravity</a:t>
            </a:r>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主要架構</a:t>
            </a:r>
            <a:r>
              <a:rPr lang="en-US" altLang="zh-TW" sz="2000" dirty="0">
                <a:latin typeface="微軟正黑體" panose="020B0604030504040204" pitchFamily="34" charset="-120"/>
                <a:ea typeface="微軟正黑體" panose="020B0604030504040204" pitchFamily="34" charset="-120"/>
              </a:rPr>
              <a:t>:YOLOV9</a:t>
            </a:r>
          </a:p>
          <a:p>
            <a:endParaRPr lang="en-US" altLang="zh-TW"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資料預處理工具</a:t>
            </a:r>
            <a:r>
              <a:rPr lang="en-US" altLang="zh-TW" sz="2000" dirty="0">
                <a:latin typeface="微軟正黑體" panose="020B0604030504040204" pitchFamily="34" charset="-120"/>
                <a:ea typeface="微軟正黑體" panose="020B0604030504040204" pitchFamily="34" charset="-120"/>
              </a:rPr>
              <a:t>:</a:t>
            </a:r>
            <a:r>
              <a:rPr lang="en-US" altLang="zh-TW" sz="2000" dirty="0" err="1">
                <a:latin typeface="微軟正黑體" panose="020B0604030504040204" pitchFamily="34" charset="-120"/>
                <a:ea typeface="微軟正黑體" panose="020B0604030504040204" pitchFamily="34" charset="-120"/>
              </a:rPr>
              <a:t>labelImg</a:t>
            </a:r>
            <a:r>
              <a:rPr lang="en-US" altLang="zh-TW" sz="2000" dirty="0">
                <a:latin typeface="微軟正黑體" panose="020B0604030504040204" pitchFamily="34" charset="-120"/>
                <a:ea typeface="微軟正黑體" panose="020B0604030504040204" pitchFamily="34" charset="-120"/>
              </a:rPr>
              <a:t> </a:t>
            </a:r>
            <a:r>
              <a:rPr lang="en-US" altLang="zh-TW" sz="2000" dirty="0" err="1">
                <a:latin typeface="微軟正黑體" panose="020B0604030504040204" pitchFamily="34" charset="-120"/>
                <a:ea typeface="微軟正黑體" panose="020B0604030504040204" pitchFamily="34" charset="-120"/>
              </a:rPr>
              <a:t>roboflow</a:t>
            </a:r>
            <a:endParaRPr lang="en-US" altLang="zh-TW" sz="2000"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pPr marL="139700" indent="0">
              <a:buNone/>
            </a:pPr>
            <a:endParaRPr lang="zh-TW" altLang="zh-TW" dirty="0">
              <a:latin typeface="微軟正黑體" panose="020B0604030504040204" pitchFamily="34" charset="-120"/>
              <a:ea typeface="微軟正黑體" panose="020B0604030504040204" pitchFamily="34" charset="-120"/>
            </a:endParaRPr>
          </a:p>
        </p:txBody>
      </p:sp>
      <p:pic>
        <p:nvPicPr>
          <p:cNvPr id="5" name="Picture 4">
            <a:extLst>
              <a:ext uri="{FF2B5EF4-FFF2-40B4-BE49-F238E27FC236}">
                <a16:creationId xmlns:a16="http://schemas.microsoft.com/office/drawing/2014/main" id="{95A7560F-E50F-5AD5-6D40-144722E5E9BE}"/>
              </a:ext>
            </a:extLst>
          </p:cNvPr>
          <p:cNvPicPr>
            <a:picLocks noChangeAspect="1"/>
          </p:cNvPicPr>
          <p:nvPr/>
        </p:nvPicPr>
        <p:blipFill>
          <a:blip r:embed="rId3"/>
          <a:stretch>
            <a:fillRect/>
          </a:stretch>
        </p:blipFill>
        <p:spPr>
          <a:xfrm>
            <a:off x="148034" y="795454"/>
            <a:ext cx="4712039" cy="3136278"/>
          </a:xfrm>
          <a:prstGeom prst="rect">
            <a:avLst/>
          </a:prstGeom>
        </p:spPr>
      </p:pic>
      <p:sp>
        <p:nvSpPr>
          <p:cNvPr id="2" name="TextBox 1">
            <a:extLst>
              <a:ext uri="{FF2B5EF4-FFF2-40B4-BE49-F238E27FC236}">
                <a16:creationId xmlns:a16="http://schemas.microsoft.com/office/drawing/2014/main" id="{CC3A1532-25B1-67C6-81AE-7331DB96B67D}"/>
              </a:ext>
            </a:extLst>
          </p:cNvPr>
          <p:cNvSpPr txBox="1"/>
          <p:nvPr/>
        </p:nvSpPr>
        <p:spPr>
          <a:xfrm>
            <a:off x="8267700" y="4776399"/>
            <a:ext cx="383438" cy="307777"/>
          </a:xfrm>
          <a:prstGeom prst="rect">
            <a:avLst/>
          </a:prstGeom>
          <a:noFill/>
        </p:spPr>
        <p:txBody>
          <a:bodyPr wrap="none" rtlCol="0">
            <a:spAutoFit/>
          </a:bodyPr>
          <a:lstStyle/>
          <a:p>
            <a:r>
              <a:rPr lang="en-US" altLang="zh-TW" dirty="0"/>
              <a:t>p7</a:t>
            </a:r>
            <a:endParaRPr lang="zh-TW" altLang="en-US" dirty="0"/>
          </a:p>
        </p:txBody>
      </p:sp>
    </p:spTree>
    <p:extLst>
      <p:ext uri="{BB962C8B-B14F-4D97-AF65-F5344CB8AC3E}">
        <p14:creationId xmlns:p14="http://schemas.microsoft.com/office/powerpoint/2010/main" val="3930317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BE217D18-70A8-64A6-3D69-B1C0AA793988}"/>
            </a:ext>
          </a:extLst>
        </p:cNvPr>
        <p:cNvGrpSpPr/>
        <p:nvPr/>
      </p:nvGrpSpPr>
      <p:grpSpPr>
        <a:xfrm>
          <a:off x="0" y="0"/>
          <a:ext cx="0" cy="0"/>
          <a:chOff x="0" y="0"/>
          <a:chExt cx="0" cy="0"/>
        </a:xfrm>
      </p:grpSpPr>
      <p:sp>
        <p:nvSpPr>
          <p:cNvPr id="225" name="Google Shape;225;p33">
            <a:extLst>
              <a:ext uri="{FF2B5EF4-FFF2-40B4-BE49-F238E27FC236}">
                <a16:creationId xmlns:a16="http://schemas.microsoft.com/office/drawing/2014/main" id="{D744B994-5066-423F-0494-647B73C940D3}"/>
              </a:ext>
            </a:extLst>
          </p:cNvPr>
          <p:cNvSpPr txBox="1">
            <a:spLocks noGrp="1"/>
          </p:cNvSpPr>
          <p:nvPr>
            <p:ph type="title"/>
          </p:nvPr>
        </p:nvSpPr>
        <p:spPr>
          <a:xfrm>
            <a:off x="228600" y="329146"/>
            <a:ext cx="868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dirty="0">
                <a:latin typeface="微軟正黑體" panose="020B0604030504040204" pitchFamily="34" charset="-120"/>
                <a:ea typeface="微軟正黑體" panose="020B0604030504040204" pitchFamily="34" charset="-120"/>
              </a:rPr>
              <a:t>2.3</a:t>
            </a:r>
            <a:r>
              <a:rPr lang="zh-TW" altLang="en-US" b="1" dirty="0">
                <a:latin typeface="微軟正黑體" panose="020B0604030504040204" pitchFamily="34" charset="-120"/>
                <a:ea typeface="微軟正黑體" panose="020B0604030504040204" pitchFamily="34" charset="-120"/>
              </a:rPr>
              <a:t>流程圖</a:t>
            </a:r>
            <a:endParaRPr b="1" dirty="0">
              <a:latin typeface="微軟正黑體" panose="020B0604030504040204" pitchFamily="34" charset="-120"/>
              <a:ea typeface="微軟正黑體" panose="020B0604030504040204" pitchFamily="34" charset="-120"/>
            </a:endParaRPr>
          </a:p>
        </p:txBody>
      </p:sp>
      <p:pic>
        <p:nvPicPr>
          <p:cNvPr id="11" name="Picture 10">
            <a:extLst>
              <a:ext uri="{FF2B5EF4-FFF2-40B4-BE49-F238E27FC236}">
                <a16:creationId xmlns:a16="http://schemas.microsoft.com/office/drawing/2014/main" id="{99E858D7-944B-8C2C-C6F2-C13A375914A3}"/>
              </a:ext>
            </a:extLst>
          </p:cNvPr>
          <p:cNvPicPr>
            <a:picLocks noChangeAspect="1"/>
          </p:cNvPicPr>
          <p:nvPr/>
        </p:nvPicPr>
        <p:blipFill>
          <a:blip r:embed="rId3"/>
          <a:stretch>
            <a:fillRect/>
          </a:stretch>
        </p:blipFill>
        <p:spPr>
          <a:xfrm>
            <a:off x="323236" y="1389526"/>
            <a:ext cx="4082721" cy="2435714"/>
          </a:xfrm>
          <a:prstGeom prst="rect">
            <a:avLst/>
          </a:prstGeom>
        </p:spPr>
      </p:pic>
      <p:pic>
        <p:nvPicPr>
          <p:cNvPr id="13" name="Picture 12">
            <a:extLst>
              <a:ext uri="{FF2B5EF4-FFF2-40B4-BE49-F238E27FC236}">
                <a16:creationId xmlns:a16="http://schemas.microsoft.com/office/drawing/2014/main" id="{01682637-D540-19A3-F210-9AE7E77FAF64}"/>
              </a:ext>
            </a:extLst>
          </p:cNvPr>
          <p:cNvPicPr>
            <a:picLocks noChangeAspect="1"/>
          </p:cNvPicPr>
          <p:nvPr/>
        </p:nvPicPr>
        <p:blipFill>
          <a:blip r:embed="rId4"/>
          <a:stretch>
            <a:fillRect/>
          </a:stretch>
        </p:blipFill>
        <p:spPr>
          <a:xfrm>
            <a:off x="4832681" y="1389527"/>
            <a:ext cx="4082719" cy="2435713"/>
          </a:xfrm>
          <a:prstGeom prst="rect">
            <a:avLst/>
          </a:prstGeom>
        </p:spPr>
      </p:pic>
      <p:sp>
        <p:nvSpPr>
          <p:cNvPr id="14" name="Arrow: Right 13">
            <a:extLst>
              <a:ext uri="{FF2B5EF4-FFF2-40B4-BE49-F238E27FC236}">
                <a16:creationId xmlns:a16="http://schemas.microsoft.com/office/drawing/2014/main" id="{4FBC9C41-1621-04A3-434B-3F0EE83099B1}"/>
              </a:ext>
            </a:extLst>
          </p:cNvPr>
          <p:cNvSpPr/>
          <p:nvPr/>
        </p:nvSpPr>
        <p:spPr>
          <a:xfrm>
            <a:off x="4488180" y="2377440"/>
            <a:ext cx="249865" cy="2819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2" name="TextBox 1">
            <a:extLst>
              <a:ext uri="{FF2B5EF4-FFF2-40B4-BE49-F238E27FC236}">
                <a16:creationId xmlns:a16="http://schemas.microsoft.com/office/drawing/2014/main" id="{C6974609-15D9-EAF0-B7D7-07B1F3315071}"/>
              </a:ext>
            </a:extLst>
          </p:cNvPr>
          <p:cNvSpPr txBox="1"/>
          <p:nvPr/>
        </p:nvSpPr>
        <p:spPr>
          <a:xfrm>
            <a:off x="8267700" y="4776399"/>
            <a:ext cx="383438" cy="307777"/>
          </a:xfrm>
          <a:prstGeom prst="rect">
            <a:avLst/>
          </a:prstGeom>
          <a:noFill/>
        </p:spPr>
        <p:txBody>
          <a:bodyPr wrap="none" rtlCol="0">
            <a:spAutoFit/>
          </a:bodyPr>
          <a:lstStyle/>
          <a:p>
            <a:r>
              <a:rPr lang="en-US" altLang="zh-TW" dirty="0"/>
              <a:t>p8</a:t>
            </a:r>
            <a:endParaRPr lang="zh-TW" altLang="en-US" dirty="0"/>
          </a:p>
        </p:txBody>
      </p:sp>
    </p:spTree>
    <p:extLst>
      <p:ext uri="{BB962C8B-B14F-4D97-AF65-F5344CB8AC3E}">
        <p14:creationId xmlns:p14="http://schemas.microsoft.com/office/powerpoint/2010/main" val="1106054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4">
          <a:extLst>
            <a:ext uri="{FF2B5EF4-FFF2-40B4-BE49-F238E27FC236}">
              <a16:creationId xmlns:a16="http://schemas.microsoft.com/office/drawing/2014/main" id="{733C7EFD-7613-AC83-F514-8C0AA0D0471E}"/>
            </a:ext>
          </a:extLst>
        </p:cNvPr>
        <p:cNvGrpSpPr/>
        <p:nvPr/>
      </p:nvGrpSpPr>
      <p:grpSpPr>
        <a:xfrm>
          <a:off x="0" y="0"/>
          <a:ext cx="0" cy="0"/>
          <a:chOff x="0" y="0"/>
          <a:chExt cx="0" cy="0"/>
        </a:xfrm>
      </p:grpSpPr>
      <p:sp>
        <p:nvSpPr>
          <p:cNvPr id="245" name="Google Shape;245;p35">
            <a:extLst>
              <a:ext uri="{FF2B5EF4-FFF2-40B4-BE49-F238E27FC236}">
                <a16:creationId xmlns:a16="http://schemas.microsoft.com/office/drawing/2014/main" id="{E62A0694-2A3E-5863-3E43-7A6CC2E2E014}"/>
              </a:ext>
            </a:extLst>
          </p:cNvPr>
          <p:cNvSpPr txBox="1">
            <a:spLocks noGrp="1"/>
          </p:cNvSpPr>
          <p:nvPr>
            <p:ph type="subTitle" idx="3"/>
          </p:nvPr>
        </p:nvSpPr>
        <p:spPr>
          <a:xfrm>
            <a:off x="1786925" y="3822306"/>
            <a:ext cx="2381100" cy="622200"/>
          </a:xfrm>
          <a:prstGeom prst="rect">
            <a:avLst/>
          </a:prstGeom>
        </p:spPr>
        <p:txBody>
          <a:bodyPr spcFirstLastPara="1" wrap="square" lIns="91425" tIns="91425" rIns="91425" bIns="91425" anchor="t" anchorCtr="0">
            <a:noAutofit/>
          </a:bodyPr>
          <a:lstStyle/>
          <a:p>
            <a:pPr marL="0" lvl="0" indent="0"/>
            <a:r>
              <a:rPr lang="zh-TW" altLang="zh-TW" dirty="0">
                <a:latin typeface="微軟正黑體" panose="020B0604030504040204" pitchFamily="34" charset="-120"/>
                <a:ea typeface="微軟正黑體" panose="020B0604030504040204" pitchFamily="34" charset="-120"/>
              </a:rPr>
              <a:t>使用第</a:t>
            </a:r>
            <a:r>
              <a:rPr lang="en-US" altLang="zh-TW" dirty="0">
                <a:latin typeface="微軟正黑體" panose="020B0604030504040204" pitchFamily="34" charset="-120"/>
                <a:ea typeface="微軟正黑體" panose="020B0604030504040204" pitchFamily="34" charset="-120"/>
              </a:rPr>
              <a:t>x+1</a:t>
            </a:r>
            <a:r>
              <a:rPr lang="zh-TW" altLang="zh-TW" dirty="0">
                <a:latin typeface="微軟正黑體" panose="020B0604030504040204" pitchFamily="34" charset="-120"/>
                <a:ea typeface="微軟正黑體" panose="020B0604030504040204" pitchFamily="34" charset="-120"/>
              </a:rPr>
              <a:t>張</a:t>
            </a:r>
            <a:r>
              <a:rPr lang="en-US" altLang="zh-TW" dirty="0">
                <a:latin typeface="微軟正黑體" panose="020B0604030504040204" pitchFamily="34" charset="-120"/>
                <a:ea typeface="微軟正黑體" panose="020B0604030504040204" pitchFamily="34" charset="-120"/>
              </a:rPr>
              <a:t> GPU </a:t>
            </a:r>
            <a:r>
              <a:rPr lang="zh-TW" altLang="zh-TW" dirty="0">
                <a:latin typeface="微軟正黑體" panose="020B0604030504040204" pitchFamily="34" charset="-120"/>
                <a:ea typeface="微軟正黑體" panose="020B0604030504040204" pitchFamily="34" charset="-120"/>
              </a:rPr>
              <a:t>進行訓練</a:t>
            </a:r>
            <a:endParaRPr dirty="0">
              <a:latin typeface="微軟正黑體" panose="020B0604030504040204" pitchFamily="34" charset="-120"/>
              <a:ea typeface="微軟正黑體" panose="020B0604030504040204" pitchFamily="34" charset="-120"/>
            </a:endParaRPr>
          </a:p>
        </p:txBody>
      </p:sp>
      <p:sp>
        <p:nvSpPr>
          <p:cNvPr id="246" name="Google Shape;246;p35">
            <a:extLst>
              <a:ext uri="{FF2B5EF4-FFF2-40B4-BE49-F238E27FC236}">
                <a16:creationId xmlns:a16="http://schemas.microsoft.com/office/drawing/2014/main" id="{B06AB2CE-274A-BA6E-592E-B8091EE2DBE8}"/>
              </a:ext>
            </a:extLst>
          </p:cNvPr>
          <p:cNvSpPr txBox="1">
            <a:spLocks noGrp="1"/>
          </p:cNvSpPr>
          <p:nvPr>
            <p:ph type="title" idx="15"/>
          </p:nvPr>
        </p:nvSpPr>
        <p:spPr>
          <a:xfrm>
            <a:off x="228600" y="329146"/>
            <a:ext cx="868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dirty="0"/>
              <a:t>2.4</a:t>
            </a:r>
            <a:r>
              <a:rPr lang="zh-TW" altLang="en-US" b="1" dirty="0"/>
              <a:t>可調整訓練參數</a:t>
            </a:r>
            <a:endParaRPr b="1" dirty="0"/>
          </a:p>
        </p:txBody>
      </p:sp>
      <p:sp>
        <p:nvSpPr>
          <p:cNvPr id="247" name="Google Shape;247;p35">
            <a:extLst>
              <a:ext uri="{FF2B5EF4-FFF2-40B4-BE49-F238E27FC236}">
                <a16:creationId xmlns:a16="http://schemas.microsoft.com/office/drawing/2014/main" id="{6C8EEB41-7D16-1851-48DA-16379F9C5B3E}"/>
              </a:ext>
            </a:extLst>
          </p:cNvPr>
          <p:cNvSpPr txBox="1">
            <a:spLocks noGrp="1"/>
          </p:cNvSpPr>
          <p:nvPr>
            <p:ph type="subTitle" idx="1"/>
          </p:nvPr>
        </p:nvSpPr>
        <p:spPr>
          <a:xfrm>
            <a:off x="575159" y="2020702"/>
            <a:ext cx="2381100" cy="622200"/>
          </a:xfrm>
          <a:prstGeom prst="rect">
            <a:avLst/>
          </a:prstGeom>
        </p:spPr>
        <p:txBody>
          <a:bodyPr spcFirstLastPara="1" wrap="square" lIns="91425" tIns="91425" rIns="91425" bIns="91425" anchor="t" anchorCtr="0">
            <a:noAutofit/>
          </a:bodyPr>
          <a:lstStyle/>
          <a:p>
            <a:pPr marL="0" lvl="0" indent="0"/>
            <a:r>
              <a:rPr lang="zh-TW" altLang="zh-TW" dirty="0">
                <a:latin typeface="微軟正黑體" panose="020B0604030504040204" pitchFamily="34" charset="-120"/>
                <a:ea typeface="微軟正黑體" panose="020B0604030504040204" pitchFamily="34" charset="-120"/>
              </a:rPr>
              <a:t>依據顯示卡記憶體調整，較小的值可減少記憶體佔用但可能影響</a:t>
            </a:r>
            <a:r>
              <a:rPr lang="en-US" altLang="zh-TW" dirty="0">
                <a:latin typeface="微軟正黑體" panose="020B0604030504040204" pitchFamily="34" charset="-120"/>
                <a:ea typeface="微軟正黑體" panose="020B0604030504040204" pitchFamily="34" charset="-120"/>
              </a:rPr>
              <a:t> Batch Normalization</a:t>
            </a:r>
            <a:endParaRPr dirty="0">
              <a:latin typeface="微軟正黑體" panose="020B0604030504040204" pitchFamily="34" charset="-120"/>
              <a:ea typeface="微軟正黑體" panose="020B0604030504040204" pitchFamily="34" charset="-120"/>
            </a:endParaRPr>
          </a:p>
        </p:txBody>
      </p:sp>
      <p:sp>
        <p:nvSpPr>
          <p:cNvPr id="248" name="Google Shape;248;p35">
            <a:extLst>
              <a:ext uri="{FF2B5EF4-FFF2-40B4-BE49-F238E27FC236}">
                <a16:creationId xmlns:a16="http://schemas.microsoft.com/office/drawing/2014/main" id="{AED8CB1A-670B-B19D-5E0A-80A11A0C1805}"/>
              </a:ext>
            </a:extLst>
          </p:cNvPr>
          <p:cNvSpPr txBox="1">
            <a:spLocks noGrp="1"/>
          </p:cNvSpPr>
          <p:nvPr>
            <p:ph type="subTitle" idx="2"/>
          </p:nvPr>
        </p:nvSpPr>
        <p:spPr>
          <a:xfrm>
            <a:off x="3381450" y="2020702"/>
            <a:ext cx="2381100" cy="622200"/>
          </a:xfrm>
          <a:prstGeom prst="rect">
            <a:avLst/>
          </a:prstGeom>
        </p:spPr>
        <p:txBody>
          <a:bodyPr spcFirstLastPara="1" wrap="square" lIns="91425" tIns="91425" rIns="91425" bIns="91425" anchor="t" anchorCtr="0">
            <a:noAutofit/>
          </a:bodyPr>
          <a:lstStyle/>
          <a:p>
            <a:r>
              <a:rPr lang="zh-TW" altLang="zh-TW" dirty="0">
                <a:latin typeface="微軟正黑體" panose="020B0604030504040204" pitchFamily="34" charset="-120"/>
                <a:ea typeface="微軟正黑體" panose="020B0604030504040204" pitchFamily="34" charset="-120"/>
              </a:rPr>
              <a:t>訓練總共進行</a:t>
            </a:r>
            <a:r>
              <a:rPr lang="zh-TW" altLang="en-US" dirty="0">
                <a:latin typeface="微軟正黑體" panose="020B0604030504040204" pitchFamily="34" charset="-120"/>
                <a:ea typeface="微軟正黑體" panose="020B0604030504040204" pitchFamily="34" charset="-120"/>
              </a:rPr>
              <a:t>多少輪</a:t>
            </a:r>
            <a:endParaRPr lang="zh-TW" altLang="zh-TW" dirty="0">
              <a:latin typeface="微軟正黑體" panose="020B0604030504040204" pitchFamily="34" charset="-120"/>
              <a:ea typeface="微軟正黑體" panose="020B0604030504040204" pitchFamily="34" charset="-120"/>
            </a:endParaRPr>
          </a:p>
        </p:txBody>
      </p:sp>
      <p:sp>
        <p:nvSpPr>
          <p:cNvPr id="249" name="Google Shape;249;p35">
            <a:extLst>
              <a:ext uri="{FF2B5EF4-FFF2-40B4-BE49-F238E27FC236}">
                <a16:creationId xmlns:a16="http://schemas.microsoft.com/office/drawing/2014/main" id="{A2887F42-DB65-B20D-348E-E6FA16080217}"/>
              </a:ext>
            </a:extLst>
          </p:cNvPr>
          <p:cNvSpPr txBox="1">
            <a:spLocks noGrp="1"/>
          </p:cNvSpPr>
          <p:nvPr>
            <p:ph type="subTitle" idx="4"/>
          </p:nvPr>
        </p:nvSpPr>
        <p:spPr>
          <a:xfrm>
            <a:off x="4593215" y="3809379"/>
            <a:ext cx="3685621" cy="1156515"/>
          </a:xfrm>
          <a:prstGeom prst="rect">
            <a:avLst/>
          </a:prstGeom>
        </p:spPr>
        <p:txBody>
          <a:bodyPr spcFirstLastPara="1" wrap="square" lIns="91425" tIns="91425" rIns="91425" bIns="91425" anchor="t" anchorCtr="0">
            <a:noAutofit/>
          </a:bodyPr>
          <a:lstStyle/>
          <a:p>
            <a:r>
              <a:rPr lang="en-US" altLang="zh-TW" dirty="0">
                <a:latin typeface="微軟正黑體" panose="020B0604030504040204" pitchFamily="34" charset="-120"/>
                <a:ea typeface="微軟正黑體" panose="020B0604030504040204" pitchFamily="34" charset="-120"/>
              </a:rPr>
              <a:t>`</a:t>
            </a:r>
            <a:r>
              <a:rPr lang="en-US" altLang="zh-TW" dirty="0" err="1">
                <a:latin typeface="微軟正黑體" panose="020B0604030504040204" pitchFamily="34" charset="-120"/>
                <a:ea typeface="微軟正黑體" panose="020B0604030504040204" pitchFamily="34" charset="-120"/>
              </a:rPr>
              <a:t>hyp.scratch-high.yaml</a:t>
            </a:r>
            <a:r>
              <a:rPr lang="en-US" altLang="zh-TW" dirty="0">
                <a:latin typeface="微軟正黑體" panose="020B0604030504040204" pitchFamily="34" charset="-120"/>
                <a:ea typeface="微軟正黑體" panose="020B0604030504040204" pitchFamily="34" charset="-120"/>
              </a:rPr>
              <a:t>`</a:t>
            </a:r>
            <a:endParaRPr lang="zh-TW" altLang="zh-TW" dirty="0">
              <a:latin typeface="微軟正黑體" panose="020B0604030504040204" pitchFamily="34" charset="-120"/>
              <a:ea typeface="微軟正黑體" panose="020B0604030504040204" pitchFamily="34" charset="-120"/>
            </a:endParaRPr>
          </a:p>
          <a:p>
            <a:r>
              <a:rPr lang="zh-TW" altLang="zh-TW" dirty="0">
                <a:latin typeface="微軟正黑體" panose="020B0604030504040204" pitchFamily="34" charset="-120"/>
                <a:ea typeface="微軟正黑體" panose="020B0604030504040204" pitchFamily="34" charset="-120"/>
              </a:rPr>
              <a:t>定義了 </a:t>
            </a:r>
            <a:r>
              <a:rPr lang="en-US" altLang="zh-TW" dirty="0">
                <a:latin typeface="微軟正黑體" panose="020B0604030504040204" pitchFamily="34" charset="-120"/>
                <a:ea typeface="微軟正黑體" panose="020B0604030504040204" pitchFamily="34" charset="-120"/>
              </a:rPr>
              <a:t>(</a:t>
            </a:r>
            <a:r>
              <a:rPr lang="en-US" altLang="zh-TW" dirty="0" err="1">
                <a:latin typeface="微軟正黑體" panose="020B0604030504040204" pitchFamily="34" charset="-120"/>
                <a:ea typeface="微軟正黑體" panose="020B0604030504040204" pitchFamily="34" charset="-120"/>
              </a:rPr>
              <a:t>lr</a:t>
            </a:r>
            <a:r>
              <a:rPr lang="en-US" altLang="zh-TW" dirty="0">
                <a:latin typeface="微軟正黑體" panose="020B0604030504040204" pitchFamily="34" charset="-120"/>
                <a:ea typeface="微軟正黑體" panose="020B0604030504040204" pitchFamily="34" charset="-120"/>
              </a:rPr>
              <a:t>), (momentum), </a:t>
            </a:r>
            <a:r>
              <a:rPr lang="zh-TW" altLang="zh-TW" dirty="0">
                <a:latin typeface="微軟正黑體" panose="020B0604030504040204" pitchFamily="34" charset="-120"/>
                <a:ea typeface="微軟正黑體" panose="020B0604030504040204" pitchFamily="34" charset="-120"/>
              </a:rPr>
              <a:t>權</a:t>
            </a:r>
            <a:r>
              <a:rPr lang="en-US" altLang="zh-TW" dirty="0">
                <a:latin typeface="微軟正黑體" panose="020B0604030504040204" pitchFamily="34" charset="-120"/>
                <a:ea typeface="微軟正黑體" panose="020B0604030504040204" pitchFamily="34" charset="-120"/>
              </a:rPr>
              <a:t>(weight decay) </a:t>
            </a:r>
            <a:r>
              <a:rPr lang="zh-TW" altLang="zh-TW" dirty="0">
                <a:latin typeface="微軟正黑體" panose="020B0604030504040204" pitchFamily="34" charset="-120"/>
                <a:ea typeface="微軟正黑體" panose="020B0604030504040204" pitchFamily="34" charset="-120"/>
              </a:rPr>
              <a:t>等詳細參數，針對從頭訓練或微調進行了優化。</a:t>
            </a:r>
          </a:p>
        </p:txBody>
      </p:sp>
      <p:sp>
        <p:nvSpPr>
          <p:cNvPr id="250" name="Google Shape;250;p35">
            <a:extLst>
              <a:ext uri="{FF2B5EF4-FFF2-40B4-BE49-F238E27FC236}">
                <a16:creationId xmlns:a16="http://schemas.microsoft.com/office/drawing/2014/main" id="{14545730-FE3D-4E20-D892-6C4B3FA90DC3}"/>
              </a:ext>
            </a:extLst>
          </p:cNvPr>
          <p:cNvSpPr txBox="1">
            <a:spLocks noGrp="1"/>
          </p:cNvSpPr>
          <p:nvPr>
            <p:ph type="subTitle" idx="5"/>
          </p:nvPr>
        </p:nvSpPr>
        <p:spPr>
          <a:xfrm>
            <a:off x="6187747" y="2020702"/>
            <a:ext cx="2381100" cy="622200"/>
          </a:xfrm>
          <a:prstGeom prst="rect">
            <a:avLst/>
          </a:prstGeom>
        </p:spPr>
        <p:txBody>
          <a:bodyPr spcFirstLastPara="1" wrap="square" lIns="91425" tIns="91425" rIns="91425" bIns="91425" anchor="t" anchorCtr="0">
            <a:noAutofit/>
          </a:bodyPr>
          <a:lstStyle/>
          <a:p>
            <a:pPr marL="0" lvl="0" indent="0"/>
            <a:r>
              <a:rPr lang="en-US" altLang="zh-TW" dirty="0">
                <a:latin typeface="微軟正黑體" panose="020B0604030504040204" pitchFamily="34" charset="-120"/>
                <a:ea typeface="微軟正黑體" panose="020B0604030504040204" pitchFamily="34" charset="-120"/>
              </a:rPr>
              <a:t>416</a:t>
            </a:r>
            <a:r>
              <a:rPr lang="zh-TW" altLang="en-US" dirty="0">
                <a:latin typeface="微軟正黑體" panose="020B0604030504040204" pitchFamily="34" charset="-120"/>
                <a:ea typeface="微軟正黑體" panose="020B0604030504040204" pitchFamily="34" charset="-120"/>
              </a:rPr>
              <a:t>時，</a:t>
            </a:r>
            <a:r>
              <a:rPr lang="zh-TW" altLang="zh-TW" dirty="0">
                <a:latin typeface="微軟正黑體" panose="020B0604030504040204" pitchFamily="34" charset="-120"/>
                <a:ea typeface="微軟正黑體" panose="020B0604030504040204" pitchFamily="34" charset="-120"/>
              </a:rPr>
              <a:t>輸入圖片被調整為</a:t>
            </a:r>
            <a:r>
              <a:rPr lang="en-US" altLang="zh-TW" dirty="0">
                <a:latin typeface="微軟正黑體" panose="020B0604030504040204" pitchFamily="34" charset="-120"/>
                <a:ea typeface="微軟正黑體" panose="020B0604030504040204" pitchFamily="34" charset="-120"/>
              </a:rPr>
              <a:t> 416x416 </a:t>
            </a:r>
            <a:r>
              <a:rPr lang="zh-TW" altLang="zh-TW" dirty="0">
                <a:latin typeface="微軟正黑體" panose="020B0604030504040204" pitchFamily="34" charset="-120"/>
                <a:ea typeface="微軟正黑體" panose="020B0604030504040204" pitchFamily="34" charset="-120"/>
              </a:rPr>
              <a:t>像素進行訓練</a:t>
            </a:r>
            <a:endParaRPr dirty="0">
              <a:latin typeface="微軟正黑體" panose="020B0604030504040204" pitchFamily="34" charset="-120"/>
              <a:ea typeface="微軟正黑體" panose="020B0604030504040204" pitchFamily="34" charset="-120"/>
            </a:endParaRPr>
          </a:p>
        </p:txBody>
      </p:sp>
      <p:sp>
        <p:nvSpPr>
          <p:cNvPr id="253" name="Google Shape;253;p35">
            <a:extLst>
              <a:ext uri="{FF2B5EF4-FFF2-40B4-BE49-F238E27FC236}">
                <a16:creationId xmlns:a16="http://schemas.microsoft.com/office/drawing/2014/main" id="{D4A3C86A-2706-2202-9273-77C0E5DE5DB2}"/>
              </a:ext>
            </a:extLst>
          </p:cNvPr>
          <p:cNvSpPr txBox="1">
            <a:spLocks noGrp="1"/>
          </p:cNvSpPr>
          <p:nvPr>
            <p:ph type="title" idx="7"/>
          </p:nvPr>
        </p:nvSpPr>
        <p:spPr>
          <a:xfrm>
            <a:off x="6836556" y="1609577"/>
            <a:ext cx="1083481" cy="31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I</a:t>
            </a:r>
            <a:r>
              <a:rPr lang="en" sz="2000" dirty="0"/>
              <a:t>mg size </a:t>
            </a:r>
            <a:endParaRPr sz="2000" dirty="0"/>
          </a:p>
        </p:txBody>
      </p:sp>
      <p:sp>
        <p:nvSpPr>
          <p:cNvPr id="254" name="Google Shape;254;p35">
            <a:extLst>
              <a:ext uri="{FF2B5EF4-FFF2-40B4-BE49-F238E27FC236}">
                <a16:creationId xmlns:a16="http://schemas.microsoft.com/office/drawing/2014/main" id="{7C715FDF-5FFA-DF71-A171-F7485C83D291}"/>
              </a:ext>
            </a:extLst>
          </p:cNvPr>
          <p:cNvSpPr txBox="1">
            <a:spLocks noGrp="1"/>
          </p:cNvSpPr>
          <p:nvPr>
            <p:ph type="title" idx="8"/>
          </p:nvPr>
        </p:nvSpPr>
        <p:spPr>
          <a:xfrm>
            <a:off x="4139850" y="1609877"/>
            <a:ext cx="864300" cy="310500"/>
          </a:xfrm>
          <a:prstGeom prst="rect">
            <a:avLst/>
          </a:prstGeom>
        </p:spPr>
        <p:txBody>
          <a:bodyPr spcFirstLastPara="1" wrap="square" lIns="91425" tIns="91425" rIns="91425" bIns="91425" anchor="ctr" anchorCtr="0">
            <a:noAutofit/>
          </a:bodyPr>
          <a:lstStyle/>
          <a:p>
            <a:pPr lvl="0"/>
            <a:r>
              <a:rPr lang="en" altLang="zh-TW" sz="2000" dirty="0"/>
              <a:t>Epoch</a:t>
            </a:r>
          </a:p>
        </p:txBody>
      </p:sp>
      <p:sp>
        <p:nvSpPr>
          <p:cNvPr id="255" name="Google Shape;255;p35">
            <a:extLst>
              <a:ext uri="{FF2B5EF4-FFF2-40B4-BE49-F238E27FC236}">
                <a16:creationId xmlns:a16="http://schemas.microsoft.com/office/drawing/2014/main" id="{54943DF4-B79F-8FD0-207D-FDA292CF4B7B}"/>
              </a:ext>
            </a:extLst>
          </p:cNvPr>
          <p:cNvSpPr txBox="1">
            <a:spLocks noGrp="1"/>
          </p:cNvSpPr>
          <p:nvPr>
            <p:ph type="title" idx="9"/>
          </p:nvPr>
        </p:nvSpPr>
        <p:spPr>
          <a:xfrm>
            <a:off x="5990946" y="3450958"/>
            <a:ext cx="1035066" cy="310800"/>
          </a:xfrm>
          <a:prstGeom prst="rect">
            <a:avLst/>
          </a:prstGeom>
        </p:spPr>
        <p:txBody>
          <a:bodyPr spcFirstLastPara="1" wrap="square" lIns="91425" tIns="91425" rIns="91425" bIns="91425" anchor="ctr" anchorCtr="0">
            <a:noAutofit/>
          </a:bodyPr>
          <a:lstStyle/>
          <a:p>
            <a:r>
              <a:rPr lang="en-US" altLang="zh-TW" sz="2000" dirty="0" err="1"/>
              <a:t>hyp</a:t>
            </a:r>
            <a:endParaRPr lang="en-US" altLang="zh-TW" sz="2000" dirty="0"/>
          </a:p>
        </p:txBody>
      </p:sp>
      <p:sp>
        <p:nvSpPr>
          <p:cNvPr id="256" name="Google Shape;256;p35">
            <a:extLst>
              <a:ext uri="{FF2B5EF4-FFF2-40B4-BE49-F238E27FC236}">
                <a16:creationId xmlns:a16="http://schemas.microsoft.com/office/drawing/2014/main" id="{2FCC9157-65A5-8AD5-C9D9-091BF624AEC5}"/>
              </a:ext>
            </a:extLst>
          </p:cNvPr>
          <p:cNvSpPr txBox="1">
            <a:spLocks noGrp="1"/>
          </p:cNvSpPr>
          <p:nvPr>
            <p:ph type="title" idx="13"/>
          </p:nvPr>
        </p:nvSpPr>
        <p:spPr>
          <a:xfrm>
            <a:off x="821668" y="1599626"/>
            <a:ext cx="1888081" cy="31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Batch size</a:t>
            </a:r>
            <a:endParaRPr sz="2000" dirty="0"/>
          </a:p>
        </p:txBody>
      </p:sp>
      <p:sp>
        <p:nvSpPr>
          <p:cNvPr id="257" name="Google Shape;257;p35">
            <a:extLst>
              <a:ext uri="{FF2B5EF4-FFF2-40B4-BE49-F238E27FC236}">
                <a16:creationId xmlns:a16="http://schemas.microsoft.com/office/drawing/2014/main" id="{E4D395B4-BEFE-7AA4-52D1-3C4BEEBA7073}"/>
              </a:ext>
            </a:extLst>
          </p:cNvPr>
          <p:cNvSpPr txBox="1">
            <a:spLocks noGrp="1"/>
          </p:cNvSpPr>
          <p:nvPr>
            <p:ph type="title" idx="14"/>
          </p:nvPr>
        </p:nvSpPr>
        <p:spPr>
          <a:xfrm>
            <a:off x="2544575" y="3388304"/>
            <a:ext cx="865800" cy="310800"/>
          </a:xfrm>
          <a:prstGeom prst="rect">
            <a:avLst/>
          </a:prstGeom>
        </p:spPr>
        <p:txBody>
          <a:bodyPr spcFirstLastPara="1" wrap="square" lIns="91425" tIns="91425" rIns="91425" bIns="91425" anchor="ctr" anchorCtr="0">
            <a:noAutofit/>
          </a:bodyPr>
          <a:lstStyle/>
          <a:p>
            <a:pPr lvl="0"/>
            <a:r>
              <a:rPr lang="en-US" altLang="zh-TW" sz="2000" dirty="0"/>
              <a:t>D</a:t>
            </a:r>
            <a:r>
              <a:rPr lang="en" altLang="zh-TW" sz="2000" dirty="0"/>
              <a:t>evice</a:t>
            </a:r>
            <a:endParaRPr lang="en" altLang="zh-TW" dirty="0"/>
          </a:p>
        </p:txBody>
      </p:sp>
      <p:sp>
        <p:nvSpPr>
          <p:cNvPr id="2" name="TextBox 1">
            <a:extLst>
              <a:ext uri="{FF2B5EF4-FFF2-40B4-BE49-F238E27FC236}">
                <a16:creationId xmlns:a16="http://schemas.microsoft.com/office/drawing/2014/main" id="{350C212F-3781-BD72-2EAB-00B6642B0A53}"/>
              </a:ext>
            </a:extLst>
          </p:cNvPr>
          <p:cNvSpPr txBox="1"/>
          <p:nvPr/>
        </p:nvSpPr>
        <p:spPr>
          <a:xfrm>
            <a:off x="8267700" y="4776399"/>
            <a:ext cx="383438" cy="307777"/>
          </a:xfrm>
          <a:prstGeom prst="rect">
            <a:avLst/>
          </a:prstGeom>
          <a:noFill/>
        </p:spPr>
        <p:txBody>
          <a:bodyPr wrap="none" rtlCol="0">
            <a:spAutoFit/>
          </a:bodyPr>
          <a:lstStyle/>
          <a:p>
            <a:r>
              <a:rPr lang="en-US" altLang="zh-TW" dirty="0"/>
              <a:t>p9</a:t>
            </a:r>
            <a:endParaRPr lang="zh-TW" altLang="en-US" dirty="0"/>
          </a:p>
        </p:txBody>
      </p:sp>
    </p:spTree>
    <p:extLst>
      <p:ext uri="{BB962C8B-B14F-4D97-AF65-F5344CB8AC3E}">
        <p14:creationId xmlns:p14="http://schemas.microsoft.com/office/powerpoint/2010/main" val="3110821982"/>
      </p:ext>
    </p:extLst>
  </p:cSld>
  <p:clrMapOvr>
    <a:masterClrMapping/>
  </p:clrMapOvr>
</p:sld>
</file>

<file path=ppt/theme/theme1.xml><?xml version="1.0" encoding="utf-8"?>
<a:theme xmlns:a="http://schemas.openxmlformats.org/drawingml/2006/main" name="Tech Trends 2026 by Slidesgo">
  <a:themeElements>
    <a:clrScheme name="Simple Light">
      <a:dk1>
        <a:srgbClr val="222222"/>
      </a:dk1>
      <a:lt1>
        <a:srgbClr val="F8F8F8"/>
      </a:lt1>
      <a:dk2>
        <a:srgbClr val="222222"/>
      </a:dk2>
      <a:lt2>
        <a:srgbClr val="222222"/>
      </a:lt2>
      <a:accent1>
        <a:srgbClr val="FFFFFF"/>
      </a:accent1>
      <a:accent2>
        <a:srgbClr val="FFFFFF"/>
      </a:accent2>
      <a:accent3>
        <a:srgbClr val="FFFFFF"/>
      </a:accent3>
      <a:accent4>
        <a:srgbClr val="FFFFFF"/>
      </a:accent4>
      <a:accent5>
        <a:srgbClr val="FFFFFF"/>
      </a:accent5>
      <a:accent6>
        <a:srgbClr val="FFFFFF"/>
      </a:accent6>
      <a:hlink>
        <a:srgbClr val="22222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746</TotalTime>
  <Words>2358</Words>
  <Application>Microsoft Office PowerPoint</Application>
  <PresentationFormat>On-screen Show (16:9)</PresentationFormat>
  <Paragraphs>185</Paragraphs>
  <Slides>20</Slides>
  <Notes>20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20</vt:i4>
      </vt:variant>
    </vt:vector>
  </HeadingPairs>
  <TitlesOfParts>
    <vt:vector size="30" baseType="lpstr">
      <vt:lpstr>VT323</vt:lpstr>
      <vt:lpstr>Raleway</vt:lpstr>
      <vt:lpstr>Red Hat Mono</vt:lpstr>
      <vt:lpstr>Arial</vt:lpstr>
      <vt:lpstr>Archivo</vt:lpstr>
      <vt:lpstr>Darker Grotesque SemiBold</vt:lpstr>
      <vt:lpstr>微軟正黑體</vt:lpstr>
      <vt:lpstr>Inter</vt:lpstr>
      <vt:lpstr>Tech Trends 2026 by Slidesgo</vt:lpstr>
      <vt:lpstr>Slidesgo Final Pages</vt:lpstr>
      <vt:lpstr>食物熱量估算</vt:lpstr>
      <vt:lpstr>研究背景與目標</vt:lpstr>
      <vt:lpstr>THREE IDEAS</vt:lpstr>
      <vt:lpstr>核心技術分析</vt:lpstr>
      <vt:lpstr>第2章大綱</vt:lpstr>
      <vt:lpstr>2.1硬體</vt:lpstr>
      <vt:lpstr>2.2軟體</vt:lpstr>
      <vt:lpstr>2.3流程圖</vt:lpstr>
      <vt:lpstr>2.4可調整訓練參數</vt:lpstr>
      <vt:lpstr>2.4輸出參數</vt:lpstr>
      <vt:lpstr>2.5資料預處理</vt:lpstr>
      <vt:lpstr>2.6熱量估算</vt:lpstr>
      <vt:lpstr>2.7實驗結果</vt:lpstr>
      <vt:lpstr>2.8討論</vt:lpstr>
      <vt:lpstr>2.8討論</vt:lpstr>
      <vt:lpstr>心得</vt:lpstr>
      <vt:lpstr>參考文獻</vt:lpstr>
      <vt:lpstr>參考文獻</vt:lpstr>
      <vt:lpstr>參考文獻</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陳辰</dc:creator>
  <cp:lastModifiedBy>陳　辰 (113302056)</cp:lastModifiedBy>
  <cp:revision>3</cp:revision>
  <dcterms:modified xsi:type="dcterms:W3CDTF">2025-12-23T03:52:40Z</dcterms:modified>
</cp:coreProperties>
</file>